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4"/>
  </p:notesMasterIdLst>
  <p:sldIdLst>
    <p:sldId id="256" r:id="rId2"/>
    <p:sldId id="262" r:id="rId3"/>
    <p:sldId id="274" r:id="rId4"/>
    <p:sldId id="291" r:id="rId5"/>
    <p:sldId id="294" r:id="rId6"/>
    <p:sldId id="290" r:id="rId7"/>
    <p:sldId id="284" r:id="rId8"/>
    <p:sldId id="285" r:id="rId9"/>
    <p:sldId id="286" r:id="rId10"/>
    <p:sldId id="297" r:id="rId11"/>
    <p:sldId id="288" r:id="rId12"/>
    <p:sldId id="273" r:id="rId13"/>
  </p:sldIdLst>
  <p:sldSz cx="12192000" cy="6858000"/>
  <p:notesSz cx="6797675" cy="9926638"/>
  <p:embeddedFontLst>
    <p:embeddedFont>
      <p:font typeface="Malgun Gothic" panose="020B0503020000020004" pitchFamily="50" charset="-127"/>
      <p:regular r:id="rId15"/>
      <p:bold r:id="rId16"/>
    </p:embeddedFont>
    <p:embeddedFont>
      <p:font typeface="Pretendard Black" panose="02000A03000000020004" pitchFamily="50" charset="-127"/>
      <p:bold r:id="rId17"/>
    </p:embeddedFont>
    <p:embeddedFont>
      <p:font typeface="Pretendard ExtraBold" panose="02000903000000020004" pitchFamily="50" charset="-127"/>
      <p:bold r:id="rId18"/>
    </p:embeddedFont>
    <p:embeddedFont>
      <p:font typeface="Pretendard Light" panose="02000403000000020004" pitchFamily="50" charset="-127"/>
      <p:regular r:id="rId19"/>
    </p:embeddedFont>
    <p:embeddedFont>
      <p:font typeface="Pretendard Medium" panose="02000603000000020004" pitchFamily="50" charset="-127"/>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0F0F0"/>
    <a:srgbClr val="F8C668"/>
    <a:srgbClr val="9CC0FA"/>
    <a:srgbClr val="9ED6BB"/>
    <a:srgbClr val="CFEBDE"/>
    <a:srgbClr val="D9E7FD"/>
    <a:srgbClr val="D2C39C"/>
    <a:srgbClr val="2F5597"/>
    <a:srgbClr val="FF37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758A7E-CED6-4086-A2CD-1FF3C24E3325}" v="44" dt="2024-04-26T05:04:04.073"/>
  </p1510:revLst>
</p1510:revInfo>
</file>

<file path=ppt/tableStyles.xml><?xml version="1.0" encoding="utf-8"?>
<a:tblStyleLst xmlns:a="http://schemas.openxmlformats.org/drawingml/2006/main" def="{3DBF67DC-EF7E-4445-ADB9-29B0EACCB46A}">
  <a:tblStyle styleId="{3DBF67DC-EF7E-4445-ADB9-29B0EACCB46A}"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테마 스타일 1 - 강조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06799F8-075E-4A3A-A7F6-7FBC6576F1A4}" styleName="테마 스타일 2 - 강조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FECB4D8-DB02-4DC6-A0A2-4F2EBAE1DC90}" styleName="보통 스타일 1 - 강조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43" autoAdjust="0"/>
    <p:restoredTop sz="87882" autoAdjust="0"/>
  </p:normalViewPr>
  <p:slideViewPr>
    <p:cSldViewPr snapToGrid="0">
      <p:cViewPr varScale="1">
        <p:scale>
          <a:sx n="64" d="100"/>
          <a:sy n="64" d="100"/>
        </p:scale>
        <p:origin x="930" y="78"/>
      </p:cViewPr>
      <p:guideLst/>
    </p:cSldViewPr>
  </p:slideViewPr>
  <p:outlineViewPr>
    <p:cViewPr>
      <p:scale>
        <a:sx n="33" d="100"/>
        <a:sy n="33" d="100"/>
      </p:scale>
      <p:origin x="0" y="-678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박건" userId="3ccaf6f7-b632-43d5-89c8-7ee4d51e41d2" providerId="ADAL" clId="{8C758A7E-CED6-4086-A2CD-1FF3C24E3325}"/>
    <pc:docChg chg="undo redo custSel addSld delSld modSld modMainMaster">
      <pc:chgData name="박건" userId="3ccaf6f7-b632-43d5-89c8-7ee4d51e41d2" providerId="ADAL" clId="{8C758A7E-CED6-4086-A2CD-1FF3C24E3325}" dt="2024-04-26T08:08:23.410" v="2113"/>
      <pc:docMkLst>
        <pc:docMk/>
      </pc:docMkLst>
      <pc:sldChg chg="modSp mod modNotesTx">
        <pc:chgData name="박건" userId="3ccaf6f7-b632-43d5-89c8-7ee4d51e41d2" providerId="ADAL" clId="{8C758A7E-CED6-4086-A2CD-1FF3C24E3325}" dt="2024-04-26T05:04:43.412" v="1993"/>
        <pc:sldMkLst>
          <pc:docMk/>
          <pc:sldMk cId="0" sldId="256"/>
        </pc:sldMkLst>
        <pc:spChg chg="mod">
          <ac:chgData name="박건" userId="3ccaf6f7-b632-43d5-89c8-7ee4d51e41d2" providerId="ADAL" clId="{8C758A7E-CED6-4086-A2CD-1FF3C24E3325}" dt="2024-04-25T06:09:44.952" v="175" actId="1036"/>
          <ac:spMkLst>
            <pc:docMk/>
            <pc:sldMk cId="0" sldId="256"/>
            <ac:spMk id="92" creationId="{00000000-0000-0000-0000-000000000000}"/>
          </ac:spMkLst>
        </pc:spChg>
        <pc:spChg chg="mod">
          <ac:chgData name="박건" userId="3ccaf6f7-b632-43d5-89c8-7ee4d51e41d2" providerId="ADAL" clId="{8C758A7E-CED6-4086-A2CD-1FF3C24E3325}" dt="2024-04-26T02:22:52.442" v="1562" actId="20577"/>
          <ac:spMkLst>
            <pc:docMk/>
            <pc:sldMk cId="0" sldId="256"/>
            <ac:spMk id="93" creationId="{00000000-0000-0000-0000-000000000000}"/>
          </ac:spMkLst>
        </pc:spChg>
      </pc:sldChg>
      <pc:sldChg chg="modSp mod modNotesTx">
        <pc:chgData name="박건" userId="3ccaf6f7-b632-43d5-89c8-7ee4d51e41d2" providerId="ADAL" clId="{8C758A7E-CED6-4086-A2CD-1FF3C24E3325}" dt="2024-04-26T05:05:39.624" v="1994"/>
        <pc:sldMkLst>
          <pc:docMk/>
          <pc:sldMk cId="0" sldId="262"/>
        </pc:sldMkLst>
        <pc:spChg chg="mod">
          <ac:chgData name="박건" userId="3ccaf6f7-b632-43d5-89c8-7ee4d51e41d2" providerId="ADAL" clId="{8C758A7E-CED6-4086-A2CD-1FF3C24E3325}" dt="2024-04-26T01:14:05.185" v="1029" actId="1037"/>
          <ac:spMkLst>
            <pc:docMk/>
            <pc:sldMk cId="0" sldId="262"/>
            <ac:spMk id="2" creationId="{69057B2A-6C5E-B8C9-F345-866B2073480B}"/>
          </ac:spMkLst>
        </pc:spChg>
        <pc:spChg chg="mod">
          <ac:chgData name="박건" userId="3ccaf6f7-b632-43d5-89c8-7ee4d51e41d2" providerId="ADAL" clId="{8C758A7E-CED6-4086-A2CD-1FF3C24E3325}" dt="2024-04-26T02:33:46.712" v="1579" actId="1035"/>
          <ac:spMkLst>
            <pc:docMk/>
            <pc:sldMk cId="0" sldId="262"/>
            <ac:spMk id="6" creationId="{8BD644BE-C2F8-16BC-B583-E5B317E48A97}"/>
          </ac:spMkLst>
        </pc:spChg>
        <pc:spChg chg="mod">
          <ac:chgData name="박건" userId="3ccaf6f7-b632-43d5-89c8-7ee4d51e41d2" providerId="ADAL" clId="{8C758A7E-CED6-4086-A2CD-1FF3C24E3325}" dt="2024-04-26T00:52:52.310" v="818" actId="20577"/>
          <ac:spMkLst>
            <pc:docMk/>
            <pc:sldMk cId="0" sldId="262"/>
            <ac:spMk id="267" creationId="{00000000-0000-0000-0000-000000000000}"/>
          </ac:spMkLst>
        </pc:spChg>
        <pc:spChg chg="mod">
          <ac:chgData name="박건" userId="3ccaf6f7-b632-43d5-89c8-7ee4d51e41d2" providerId="ADAL" clId="{8C758A7E-CED6-4086-A2CD-1FF3C24E3325}" dt="2024-04-26T02:33:32.868" v="1569" actId="2710"/>
          <ac:spMkLst>
            <pc:docMk/>
            <pc:sldMk cId="0" sldId="262"/>
            <ac:spMk id="268" creationId="{00000000-0000-0000-0000-000000000000}"/>
          </ac:spMkLst>
        </pc:spChg>
        <pc:picChg chg="mod">
          <ac:chgData name="박건" userId="3ccaf6f7-b632-43d5-89c8-7ee4d51e41d2" providerId="ADAL" clId="{8C758A7E-CED6-4086-A2CD-1FF3C24E3325}" dt="2024-04-26T02:33:46.712" v="1579" actId="1035"/>
          <ac:picMkLst>
            <pc:docMk/>
            <pc:sldMk cId="0" sldId="262"/>
            <ac:picMk id="5" creationId="{DDC57F90-4C07-3FED-D3BE-374E2037F09F}"/>
          </ac:picMkLst>
        </pc:picChg>
      </pc:sldChg>
      <pc:sldChg chg="addSp delSp modSp mod setBg chgLayout modNotesTx">
        <pc:chgData name="박건" userId="3ccaf6f7-b632-43d5-89c8-7ee4d51e41d2" providerId="ADAL" clId="{8C758A7E-CED6-4086-A2CD-1FF3C24E3325}" dt="2024-04-26T08:08:23.410" v="2113"/>
        <pc:sldMkLst>
          <pc:docMk/>
          <pc:sldMk cId="0" sldId="273"/>
        </pc:sldMkLst>
        <pc:spChg chg="add del mod">
          <ac:chgData name="박건" userId="3ccaf6f7-b632-43d5-89c8-7ee4d51e41d2" providerId="ADAL" clId="{8C758A7E-CED6-4086-A2CD-1FF3C24E3325}" dt="2024-04-25T05:48:26.886" v="4" actId="6264"/>
          <ac:spMkLst>
            <pc:docMk/>
            <pc:sldMk cId="0" sldId="273"/>
            <ac:spMk id="2" creationId="{5534BE94-FB7A-3A28-C871-B2AD55C34ED5}"/>
          </ac:spMkLst>
        </pc:spChg>
        <pc:spChg chg="add del mod">
          <ac:chgData name="박건" userId="3ccaf6f7-b632-43d5-89c8-7ee4d51e41d2" providerId="ADAL" clId="{8C758A7E-CED6-4086-A2CD-1FF3C24E3325}" dt="2024-04-25T05:48:28.288" v="5" actId="6264"/>
          <ac:spMkLst>
            <pc:docMk/>
            <pc:sldMk cId="0" sldId="273"/>
            <ac:spMk id="3" creationId="{509EA493-D78B-DBC2-2A03-6A2CCA1CE7F8}"/>
          </ac:spMkLst>
        </pc:spChg>
        <pc:spChg chg="mod ord">
          <ac:chgData name="박건" userId="3ccaf6f7-b632-43d5-89c8-7ee4d51e41d2" providerId="ADAL" clId="{8C758A7E-CED6-4086-A2CD-1FF3C24E3325}" dt="2024-04-25T05:48:28.288" v="5" actId="6264"/>
          <ac:spMkLst>
            <pc:docMk/>
            <pc:sldMk cId="0" sldId="273"/>
            <ac:spMk id="451" creationId="{00000000-0000-0000-0000-000000000000}"/>
          </ac:spMkLst>
        </pc:spChg>
        <pc:spChg chg="mod">
          <ac:chgData name="박건" userId="3ccaf6f7-b632-43d5-89c8-7ee4d51e41d2" providerId="ADAL" clId="{8C758A7E-CED6-4086-A2CD-1FF3C24E3325}" dt="2024-04-26T01:21:08.726" v="1109" actId="20577"/>
          <ac:spMkLst>
            <pc:docMk/>
            <pc:sldMk cId="0" sldId="273"/>
            <ac:spMk id="452" creationId="{00000000-0000-0000-0000-000000000000}"/>
          </ac:spMkLst>
        </pc:spChg>
      </pc:sldChg>
      <pc:sldChg chg="addSp delSp modSp mod modNotesTx">
        <pc:chgData name="박건" userId="3ccaf6f7-b632-43d5-89c8-7ee4d51e41d2" providerId="ADAL" clId="{8C758A7E-CED6-4086-A2CD-1FF3C24E3325}" dt="2024-04-26T08:08:01.863" v="2112"/>
        <pc:sldMkLst>
          <pc:docMk/>
          <pc:sldMk cId="2329927669" sldId="274"/>
        </pc:sldMkLst>
        <pc:spChg chg="mod">
          <ac:chgData name="박건" userId="3ccaf6f7-b632-43d5-89c8-7ee4d51e41d2" providerId="ADAL" clId="{8C758A7E-CED6-4086-A2CD-1FF3C24E3325}" dt="2024-04-26T01:48:53.151" v="1353" actId="1035"/>
          <ac:spMkLst>
            <pc:docMk/>
            <pc:sldMk cId="2329927669" sldId="274"/>
            <ac:spMk id="2" creationId="{BE29E0D8-C983-C2B8-5116-9E89290C5BC1}"/>
          </ac:spMkLst>
        </pc:spChg>
        <pc:spChg chg="mod">
          <ac:chgData name="박건" userId="3ccaf6f7-b632-43d5-89c8-7ee4d51e41d2" providerId="ADAL" clId="{8C758A7E-CED6-4086-A2CD-1FF3C24E3325}" dt="2024-04-26T02:58:35.365" v="1708" actId="1038"/>
          <ac:spMkLst>
            <pc:docMk/>
            <pc:sldMk cId="2329927669" sldId="274"/>
            <ac:spMk id="3" creationId="{DAED5690-180D-B12F-062C-EB6FC4EF893F}"/>
          </ac:spMkLst>
        </pc:spChg>
        <pc:spChg chg="add del mod">
          <ac:chgData name="박건" userId="3ccaf6f7-b632-43d5-89c8-7ee4d51e41d2" providerId="ADAL" clId="{8C758A7E-CED6-4086-A2CD-1FF3C24E3325}" dt="2024-04-26T02:57:57.278" v="1687" actId="15"/>
          <ac:spMkLst>
            <pc:docMk/>
            <pc:sldMk cId="2329927669" sldId="274"/>
            <ac:spMk id="7" creationId="{DB7AE4F2-B1B4-4C24-94D1-FF85BB513BF1}"/>
          </ac:spMkLst>
        </pc:spChg>
        <pc:spChg chg="mod">
          <ac:chgData name="박건" userId="3ccaf6f7-b632-43d5-89c8-7ee4d51e41d2" providerId="ADAL" clId="{8C758A7E-CED6-4086-A2CD-1FF3C24E3325}" dt="2024-04-26T01:22:35.699" v="1115" actId="255"/>
          <ac:spMkLst>
            <pc:docMk/>
            <pc:sldMk cId="2329927669" sldId="274"/>
            <ac:spMk id="267" creationId="{00000000-0000-0000-0000-000000000000}"/>
          </ac:spMkLst>
        </pc:spChg>
        <pc:picChg chg="mod modCrop">
          <ac:chgData name="박건" userId="3ccaf6f7-b632-43d5-89c8-7ee4d51e41d2" providerId="ADAL" clId="{8C758A7E-CED6-4086-A2CD-1FF3C24E3325}" dt="2024-04-26T01:48:53.151" v="1353" actId="1035"/>
          <ac:picMkLst>
            <pc:docMk/>
            <pc:sldMk cId="2329927669" sldId="274"/>
            <ac:picMk id="5" creationId="{B0300A10-2E0F-2570-05EE-DFBF2C28DE75}"/>
          </ac:picMkLst>
        </pc:picChg>
        <pc:picChg chg="mod ord modCrop">
          <ac:chgData name="박건" userId="3ccaf6f7-b632-43d5-89c8-7ee4d51e41d2" providerId="ADAL" clId="{8C758A7E-CED6-4086-A2CD-1FF3C24E3325}" dt="2024-04-26T02:58:35.365" v="1708" actId="1038"/>
          <ac:picMkLst>
            <pc:docMk/>
            <pc:sldMk cId="2329927669" sldId="274"/>
            <ac:picMk id="6" creationId="{FE086B5B-66F8-9C91-3E19-9079FB6FAF16}"/>
          </ac:picMkLst>
        </pc:picChg>
      </pc:sldChg>
      <pc:sldChg chg="modSp mod modNotesTx">
        <pc:chgData name="박건" userId="3ccaf6f7-b632-43d5-89c8-7ee4d51e41d2" providerId="ADAL" clId="{8C758A7E-CED6-4086-A2CD-1FF3C24E3325}" dt="2024-04-26T07:55:37.130" v="2067" actId="20577"/>
        <pc:sldMkLst>
          <pc:docMk/>
          <pc:sldMk cId="110959144" sldId="277"/>
        </pc:sldMkLst>
        <pc:spChg chg="mod">
          <ac:chgData name="박건" userId="3ccaf6f7-b632-43d5-89c8-7ee4d51e41d2" providerId="ADAL" clId="{8C758A7E-CED6-4086-A2CD-1FF3C24E3325}" dt="2024-04-26T01:20:11.046" v="1090"/>
          <ac:spMkLst>
            <pc:docMk/>
            <pc:sldMk cId="110959144" sldId="277"/>
            <ac:spMk id="79" creationId="{EA254D27-798E-402D-B6CF-2DADCEB3D59F}"/>
          </ac:spMkLst>
        </pc:spChg>
      </pc:sldChg>
      <pc:sldChg chg="addSp delSp modSp mod modNotesTx">
        <pc:chgData name="박건" userId="3ccaf6f7-b632-43d5-89c8-7ee4d51e41d2" providerId="ADAL" clId="{8C758A7E-CED6-4086-A2CD-1FF3C24E3325}" dt="2024-04-26T05:11:20.311" v="2042" actId="20577"/>
        <pc:sldMkLst>
          <pc:docMk/>
          <pc:sldMk cId="1813364376" sldId="280"/>
        </pc:sldMkLst>
        <pc:spChg chg="add del mod">
          <ac:chgData name="박건" userId="3ccaf6f7-b632-43d5-89c8-7ee4d51e41d2" providerId="ADAL" clId="{8C758A7E-CED6-4086-A2CD-1FF3C24E3325}" dt="2024-04-25T07:12:08.005" v="536"/>
          <ac:spMkLst>
            <pc:docMk/>
            <pc:sldMk cId="1813364376" sldId="280"/>
            <ac:spMk id="5" creationId="{D6A843AD-F9A0-B759-C24A-283BB63F2610}"/>
          </ac:spMkLst>
        </pc:spChg>
        <pc:spChg chg="add mod">
          <ac:chgData name="박건" userId="3ccaf6f7-b632-43d5-89c8-7ee4d51e41d2" providerId="ADAL" clId="{8C758A7E-CED6-4086-A2CD-1FF3C24E3325}" dt="2024-04-26T00:30:22.270" v="644" actId="20577"/>
          <ac:spMkLst>
            <pc:docMk/>
            <pc:sldMk cId="1813364376" sldId="280"/>
            <ac:spMk id="6" creationId="{78ABD53F-2400-8648-C01D-670A99A3A0AF}"/>
          </ac:spMkLst>
        </pc:spChg>
        <pc:spChg chg="mod">
          <ac:chgData name="박건" userId="3ccaf6f7-b632-43d5-89c8-7ee4d51e41d2" providerId="ADAL" clId="{8C758A7E-CED6-4086-A2CD-1FF3C24E3325}" dt="2024-04-26T01:18:50.431" v="1082" actId="1035"/>
          <ac:spMkLst>
            <pc:docMk/>
            <pc:sldMk cId="1813364376" sldId="280"/>
            <ac:spMk id="17" creationId="{375EAEC3-49B5-CEEA-EB0B-57EB725D43BF}"/>
          </ac:spMkLst>
        </pc:spChg>
        <pc:spChg chg="del">
          <ac:chgData name="박건" userId="3ccaf6f7-b632-43d5-89c8-7ee4d51e41d2" providerId="ADAL" clId="{8C758A7E-CED6-4086-A2CD-1FF3C24E3325}" dt="2024-04-25T08:33:08.954" v="590" actId="478"/>
          <ac:spMkLst>
            <pc:docMk/>
            <pc:sldMk cId="1813364376" sldId="280"/>
            <ac:spMk id="18" creationId="{D606316F-142C-AF95-210A-C5D9289948F1}"/>
          </ac:spMkLst>
        </pc:spChg>
        <pc:spChg chg="del">
          <ac:chgData name="박건" userId="3ccaf6f7-b632-43d5-89c8-7ee4d51e41d2" providerId="ADAL" clId="{8C758A7E-CED6-4086-A2CD-1FF3C24E3325}" dt="2024-04-25T08:33:10.132" v="591" actId="478"/>
          <ac:spMkLst>
            <pc:docMk/>
            <pc:sldMk cId="1813364376" sldId="280"/>
            <ac:spMk id="19" creationId="{76AE3129-A1AC-0B9B-DAE7-6BB81AF82CD7}"/>
          </ac:spMkLst>
        </pc:spChg>
        <pc:spChg chg="del">
          <ac:chgData name="박건" userId="3ccaf6f7-b632-43d5-89c8-7ee4d51e41d2" providerId="ADAL" clId="{8C758A7E-CED6-4086-A2CD-1FF3C24E3325}" dt="2024-04-25T07:12:02.499" v="535" actId="478"/>
          <ac:spMkLst>
            <pc:docMk/>
            <pc:sldMk cId="1813364376" sldId="280"/>
            <ac:spMk id="267" creationId="{00000000-0000-0000-0000-000000000000}"/>
          </ac:spMkLst>
        </pc:spChg>
        <pc:spChg chg="mod">
          <ac:chgData name="박건" userId="3ccaf6f7-b632-43d5-89c8-7ee4d51e41d2" providerId="ADAL" clId="{8C758A7E-CED6-4086-A2CD-1FF3C24E3325}" dt="2024-04-26T05:11:20.311" v="2042" actId="20577"/>
          <ac:spMkLst>
            <pc:docMk/>
            <pc:sldMk cId="1813364376" sldId="280"/>
            <ac:spMk id="268" creationId="{00000000-0000-0000-0000-000000000000}"/>
          </ac:spMkLst>
        </pc:spChg>
        <pc:picChg chg="mod">
          <ac:chgData name="박건" userId="3ccaf6f7-b632-43d5-89c8-7ee4d51e41d2" providerId="ADAL" clId="{8C758A7E-CED6-4086-A2CD-1FF3C24E3325}" dt="2024-04-26T01:18:50.431" v="1082" actId="1035"/>
          <ac:picMkLst>
            <pc:docMk/>
            <pc:sldMk cId="1813364376" sldId="280"/>
            <ac:picMk id="4" creationId="{014E3C66-9702-DB4A-ABE8-55BA54EF265B}"/>
          </ac:picMkLst>
        </pc:picChg>
      </pc:sldChg>
      <pc:sldChg chg="modSp mod modNotesTx">
        <pc:chgData name="박건" userId="3ccaf6f7-b632-43d5-89c8-7ee4d51e41d2" providerId="ADAL" clId="{8C758A7E-CED6-4086-A2CD-1FF3C24E3325}" dt="2024-04-26T05:11:27.063" v="2044" actId="20577"/>
        <pc:sldMkLst>
          <pc:docMk/>
          <pc:sldMk cId="837725592" sldId="281"/>
        </pc:sldMkLst>
        <pc:spChg chg="mod">
          <ac:chgData name="박건" userId="3ccaf6f7-b632-43d5-89c8-7ee4d51e41d2" providerId="ADAL" clId="{8C758A7E-CED6-4086-A2CD-1FF3C24E3325}" dt="2024-04-26T00:52:55.879" v="819" actId="20577"/>
          <ac:spMkLst>
            <pc:docMk/>
            <pc:sldMk cId="837725592" sldId="281"/>
            <ac:spMk id="267" creationId="{00000000-0000-0000-0000-000000000000}"/>
          </ac:spMkLst>
        </pc:spChg>
        <pc:spChg chg="mod">
          <ac:chgData name="박건" userId="3ccaf6f7-b632-43d5-89c8-7ee4d51e41d2" providerId="ADAL" clId="{8C758A7E-CED6-4086-A2CD-1FF3C24E3325}" dt="2024-04-26T05:11:27.063" v="2044" actId="20577"/>
          <ac:spMkLst>
            <pc:docMk/>
            <pc:sldMk cId="837725592" sldId="281"/>
            <ac:spMk id="268" creationId="{00000000-0000-0000-0000-000000000000}"/>
          </ac:spMkLst>
        </pc:spChg>
      </pc:sldChg>
      <pc:sldChg chg="modSp mod modNotesTx">
        <pc:chgData name="박건" userId="3ccaf6f7-b632-43d5-89c8-7ee4d51e41d2" providerId="ADAL" clId="{8C758A7E-CED6-4086-A2CD-1FF3C24E3325}" dt="2024-04-26T05:14:27.192" v="2060" actId="20577"/>
        <pc:sldMkLst>
          <pc:docMk/>
          <pc:sldMk cId="3162994684" sldId="282"/>
        </pc:sldMkLst>
        <pc:spChg chg="mod">
          <ac:chgData name="박건" userId="3ccaf6f7-b632-43d5-89c8-7ee4d51e41d2" providerId="ADAL" clId="{8C758A7E-CED6-4086-A2CD-1FF3C24E3325}" dt="2024-04-26T00:48:26.120" v="786"/>
          <ac:spMkLst>
            <pc:docMk/>
            <pc:sldMk cId="3162994684" sldId="282"/>
            <ac:spMk id="5" creationId="{E6ADA5D4-B3D0-8BC4-98F0-6D5F9043F1E3}"/>
          </ac:spMkLst>
        </pc:spChg>
        <pc:spChg chg="mod">
          <ac:chgData name="박건" userId="3ccaf6f7-b632-43d5-89c8-7ee4d51e41d2" providerId="ADAL" clId="{8C758A7E-CED6-4086-A2CD-1FF3C24E3325}" dt="2024-04-26T00:52:59.837" v="820" actId="20577"/>
          <ac:spMkLst>
            <pc:docMk/>
            <pc:sldMk cId="3162994684" sldId="282"/>
            <ac:spMk id="267" creationId="{00000000-0000-0000-0000-000000000000}"/>
          </ac:spMkLst>
        </pc:spChg>
        <pc:spChg chg="mod">
          <ac:chgData name="박건" userId="3ccaf6f7-b632-43d5-89c8-7ee4d51e41d2" providerId="ADAL" clId="{8C758A7E-CED6-4086-A2CD-1FF3C24E3325}" dt="2024-04-26T05:11:56.599" v="2057" actId="20577"/>
          <ac:spMkLst>
            <pc:docMk/>
            <pc:sldMk cId="3162994684" sldId="282"/>
            <ac:spMk id="268" creationId="{00000000-0000-0000-0000-000000000000}"/>
          </ac:spMkLst>
        </pc:spChg>
        <pc:picChg chg="mod">
          <ac:chgData name="박건" userId="3ccaf6f7-b632-43d5-89c8-7ee4d51e41d2" providerId="ADAL" clId="{8C758A7E-CED6-4086-A2CD-1FF3C24E3325}" dt="2024-04-26T00:48:08.661" v="781" actId="14100"/>
          <ac:picMkLst>
            <pc:docMk/>
            <pc:sldMk cId="3162994684" sldId="282"/>
            <ac:picMk id="4" creationId="{30DE31A5-5F7C-E292-4B40-17996F6C5F29}"/>
          </ac:picMkLst>
        </pc:picChg>
      </pc:sldChg>
      <pc:sldChg chg="modSp mod modNotesTx">
        <pc:chgData name="박건" userId="3ccaf6f7-b632-43d5-89c8-7ee4d51e41d2" providerId="ADAL" clId="{8C758A7E-CED6-4086-A2CD-1FF3C24E3325}" dt="2024-04-26T05:16:51.276" v="2061"/>
        <pc:sldMkLst>
          <pc:docMk/>
          <pc:sldMk cId="3614258456" sldId="283"/>
        </pc:sldMkLst>
        <pc:spChg chg="mod">
          <ac:chgData name="박건" userId="3ccaf6f7-b632-43d5-89c8-7ee4d51e41d2" providerId="ADAL" clId="{8C758A7E-CED6-4086-A2CD-1FF3C24E3325}" dt="2024-04-26T01:18:33.900" v="1066" actId="1076"/>
          <ac:spMkLst>
            <pc:docMk/>
            <pc:sldMk cId="3614258456" sldId="283"/>
            <ac:spMk id="3" creationId="{C72F6DF5-347B-8BC3-C90C-40388BB75176}"/>
          </ac:spMkLst>
        </pc:spChg>
        <pc:spChg chg="mod">
          <ac:chgData name="박건" userId="3ccaf6f7-b632-43d5-89c8-7ee4d51e41d2" providerId="ADAL" clId="{8C758A7E-CED6-4086-A2CD-1FF3C24E3325}" dt="2024-04-26T00:53:19.083" v="834"/>
          <ac:spMkLst>
            <pc:docMk/>
            <pc:sldMk cId="3614258456" sldId="283"/>
            <ac:spMk id="267" creationId="{00000000-0000-0000-0000-000000000000}"/>
          </ac:spMkLst>
        </pc:spChg>
        <pc:spChg chg="mod">
          <ac:chgData name="박건" userId="3ccaf6f7-b632-43d5-89c8-7ee4d51e41d2" providerId="ADAL" clId="{8C758A7E-CED6-4086-A2CD-1FF3C24E3325}" dt="2024-04-26T02:36:45.955" v="1604" actId="12"/>
          <ac:spMkLst>
            <pc:docMk/>
            <pc:sldMk cId="3614258456" sldId="283"/>
            <ac:spMk id="268" creationId="{00000000-0000-0000-0000-000000000000}"/>
          </ac:spMkLst>
        </pc:spChg>
        <pc:picChg chg="mod">
          <ac:chgData name="박건" userId="3ccaf6f7-b632-43d5-89c8-7ee4d51e41d2" providerId="ADAL" clId="{8C758A7E-CED6-4086-A2CD-1FF3C24E3325}" dt="2024-04-26T01:18:30.240" v="1065" actId="1035"/>
          <ac:picMkLst>
            <pc:docMk/>
            <pc:sldMk cId="3614258456" sldId="283"/>
            <ac:picMk id="4" creationId="{6B0E26E0-78BD-9AA5-AD63-032CC3262291}"/>
          </ac:picMkLst>
        </pc:picChg>
      </pc:sldChg>
      <pc:sldChg chg="addSp modSp mod">
        <pc:chgData name="박건" userId="3ccaf6f7-b632-43d5-89c8-7ee4d51e41d2" providerId="ADAL" clId="{8C758A7E-CED6-4086-A2CD-1FF3C24E3325}" dt="2024-04-26T04:36:23.501" v="1857" actId="12"/>
        <pc:sldMkLst>
          <pc:docMk/>
          <pc:sldMk cId="3692445592" sldId="284"/>
        </pc:sldMkLst>
        <pc:spChg chg="add mod">
          <ac:chgData name="박건" userId="3ccaf6f7-b632-43d5-89c8-7ee4d51e41d2" providerId="ADAL" clId="{8C758A7E-CED6-4086-A2CD-1FF3C24E3325}" dt="2024-04-26T04:30:43.908" v="1827" actId="1038"/>
          <ac:spMkLst>
            <pc:docMk/>
            <pc:sldMk cId="3692445592" sldId="284"/>
            <ac:spMk id="2" creationId="{8028CEF1-B4EE-D64E-ADCD-FCF8B98804F9}"/>
          </ac:spMkLst>
        </pc:spChg>
        <pc:spChg chg="mod">
          <ac:chgData name="박건" userId="3ccaf6f7-b632-43d5-89c8-7ee4d51e41d2" providerId="ADAL" clId="{8C758A7E-CED6-4086-A2CD-1FF3C24E3325}" dt="2024-04-26T04:36:23.501" v="1857" actId="12"/>
          <ac:spMkLst>
            <pc:docMk/>
            <pc:sldMk cId="3692445592" sldId="284"/>
            <ac:spMk id="7" creationId="{DB7AE4F2-B1B4-4C24-94D1-FF85BB513BF1}"/>
          </ac:spMkLst>
        </pc:spChg>
        <pc:spChg chg="mod">
          <ac:chgData name="박건" userId="3ccaf6f7-b632-43d5-89c8-7ee4d51e41d2" providerId="ADAL" clId="{8C758A7E-CED6-4086-A2CD-1FF3C24E3325}" dt="2024-04-26T04:24:05.829" v="1755" actId="1035"/>
          <ac:spMkLst>
            <pc:docMk/>
            <pc:sldMk cId="3692445592" sldId="284"/>
            <ac:spMk id="10" creationId="{E3BF1C22-34AC-7383-D3EC-75B173F76B4D}"/>
          </ac:spMkLst>
        </pc:spChg>
        <pc:spChg chg="mod">
          <ac:chgData name="박건" userId="3ccaf6f7-b632-43d5-89c8-7ee4d51e41d2" providerId="ADAL" clId="{8C758A7E-CED6-4086-A2CD-1FF3C24E3325}" dt="2024-04-26T04:24:07.981" v="1759" actId="1035"/>
          <ac:spMkLst>
            <pc:docMk/>
            <pc:sldMk cId="3692445592" sldId="284"/>
            <ac:spMk id="17" creationId="{C6743D52-93A9-744C-8B47-70494B778BD7}"/>
          </ac:spMkLst>
        </pc:spChg>
        <pc:spChg chg="mod">
          <ac:chgData name="박건" userId="3ccaf6f7-b632-43d5-89c8-7ee4d51e41d2" providerId="ADAL" clId="{8C758A7E-CED6-4086-A2CD-1FF3C24E3325}" dt="2024-04-26T04:30:43.908" v="1827" actId="1038"/>
          <ac:spMkLst>
            <pc:docMk/>
            <pc:sldMk cId="3692445592" sldId="284"/>
            <ac:spMk id="20" creationId="{4A667929-D956-233A-FA2C-719E50208D83}"/>
          </ac:spMkLst>
        </pc:spChg>
        <pc:spChg chg="mod">
          <ac:chgData name="박건" userId="3ccaf6f7-b632-43d5-89c8-7ee4d51e41d2" providerId="ADAL" clId="{8C758A7E-CED6-4086-A2CD-1FF3C24E3325}" dt="2024-04-26T04:31:29.049" v="1829" actId="207"/>
          <ac:spMkLst>
            <pc:docMk/>
            <pc:sldMk cId="3692445592" sldId="284"/>
            <ac:spMk id="21" creationId="{8770AE9C-7E64-E3FB-6999-1684CC1C729B}"/>
          </ac:spMkLst>
        </pc:spChg>
        <pc:spChg chg="mod">
          <ac:chgData name="박건" userId="3ccaf6f7-b632-43d5-89c8-7ee4d51e41d2" providerId="ADAL" clId="{8C758A7E-CED6-4086-A2CD-1FF3C24E3325}" dt="2024-04-26T01:22:46.172" v="1118"/>
          <ac:spMkLst>
            <pc:docMk/>
            <pc:sldMk cId="3692445592" sldId="284"/>
            <ac:spMk id="267" creationId="{00000000-0000-0000-0000-000000000000}"/>
          </ac:spMkLst>
        </pc:spChg>
        <pc:grpChg chg="mod">
          <ac:chgData name="박건" userId="3ccaf6f7-b632-43d5-89c8-7ee4d51e41d2" providerId="ADAL" clId="{8C758A7E-CED6-4086-A2CD-1FF3C24E3325}" dt="2024-04-26T04:30:43.908" v="1827" actId="1038"/>
          <ac:grpSpMkLst>
            <pc:docMk/>
            <pc:sldMk cId="3692445592" sldId="284"/>
            <ac:grpSpMk id="19" creationId="{83215E38-A711-6C55-55CF-7E1148A36EEB}"/>
          </ac:grpSpMkLst>
        </pc:grpChg>
        <pc:picChg chg="mod">
          <ac:chgData name="박건" userId="3ccaf6f7-b632-43d5-89c8-7ee4d51e41d2" providerId="ADAL" clId="{8C758A7E-CED6-4086-A2CD-1FF3C24E3325}" dt="2024-04-26T04:30:43.908" v="1827" actId="1038"/>
          <ac:picMkLst>
            <pc:docMk/>
            <pc:sldMk cId="3692445592" sldId="284"/>
            <ac:picMk id="9" creationId="{361295E8-1F5C-A958-A12D-8B1136B8255C}"/>
          </ac:picMkLst>
        </pc:picChg>
      </pc:sldChg>
      <pc:sldChg chg="modSp mod modNotesTx">
        <pc:chgData name="박건" userId="3ccaf6f7-b632-43d5-89c8-7ee4d51e41d2" providerId="ADAL" clId="{8C758A7E-CED6-4086-A2CD-1FF3C24E3325}" dt="2024-04-26T08:00:46.760" v="2097" actId="20577"/>
        <pc:sldMkLst>
          <pc:docMk/>
          <pc:sldMk cId="548004449" sldId="285"/>
        </pc:sldMkLst>
        <pc:spChg chg="mod">
          <ac:chgData name="박건" userId="3ccaf6f7-b632-43d5-89c8-7ee4d51e41d2" providerId="ADAL" clId="{8C758A7E-CED6-4086-A2CD-1FF3C24E3325}" dt="2024-04-26T02:03:07.996" v="1513" actId="1076"/>
          <ac:spMkLst>
            <pc:docMk/>
            <pc:sldMk cId="548004449" sldId="285"/>
            <ac:spMk id="2" creationId="{46899B06-C5D4-A91C-0AE4-E15BBFEA01D0}"/>
          </ac:spMkLst>
        </pc:spChg>
        <pc:spChg chg="mod">
          <ac:chgData name="박건" userId="3ccaf6f7-b632-43d5-89c8-7ee4d51e41d2" providerId="ADAL" clId="{8C758A7E-CED6-4086-A2CD-1FF3C24E3325}" dt="2024-04-26T02:04:12.577" v="1542" actId="2710"/>
          <ac:spMkLst>
            <pc:docMk/>
            <pc:sldMk cId="548004449" sldId="285"/>
            <ac:spMk id="7" creationId="{DB7AE4F2-B1B4-4C24-94D1-FF85BB513BF1}"/>
          </ac:spMkLst>
        </pc:spChg>
        <pc:spChg chg="mod">
          <ac:chgData name="박건" userId="3ccaf6f7-b632-43d5-89c8-7ee4d51e41d2" providerId="ADAL" clId="{8C758A7E-CED6-4086-A2CD-1FF3C24E3325}" dt="2024-04-26T01:58:58.315" v="1419" actId="20577"/>
          <ac:spMkLst>
            <pc:docMk/>
            <pc:sldMk cId="548004449" sldId="285"/>
            <ac:spMk id="267" creationId="{00000000-0000-0000-0000-000000000000}"/>
          </ac:spMkLst>
        </pc:spChg>
        <pc:picChg chg="mod">
          <ac:chgData name="박건" userId="3ccaf6f7-b632-43d5-89c8-7ee4d51e41d2" providerId="ADAL" clId="{8C758A7E-CED6-4086-A2CD-1FF3C24E3325}" dt="2024-04-26T02:02:52.041" v="1510" actId="1076"/>
          <ac:picMkLst>
            <pc:docMk/>
            <pc:sldMk cId="548004449" sldId="285"/>
            <ac:picMk id="5" creationId="{839434A2-0DBB-B42E-C0F3-1574E69B5EB8}"/>
          </ac:picMkLst>
        </pc:picChg>
      </pc:sldChg>
      <pc:sldChg chg="del">
        <pc:chgData name="박건" userId="3ccaf6f7-b632-43d5-89c8-7ee4d51e41d2" providerId="ADAL" clId="{8C758A7E-CED6-4086-A2CD-1FF3C24E3325}" dt="2024-04-26T02:05:01.249" v="1543" actId="47"/>
        <pc:sldMkLst>
          <pc:docMk/>
          <pc:sldMk cId="1479734905" sldId="286"/>
        </pc:sldMkLst>
      </pc:sldChg>
      <pc:sldChg chg="modSp mod modNotesTx">
        <pc:chgData name="박건" userId="3ccaf6f7-b632-43d5-89c8-7ee4d51e41d2" providerId="ADAL" clId="{8C758A7E-CED6-4086-A2CD-1FF3C24E3325}" dt="2024-04-26T07:56:28.097" v="2077" actId="20577"/>
        <pc:sldMkLst>
          <pc:docMk/>
          <pc:sldMk cId="1410263550" sldId="287"/>
        </pc:sldMkLst>
        <pc:spChg chg="mod">
          <ac:chgData name="박건" userId="3ccaf6f7-b632-43d5-89c8-7ee4d51e41d2" providerId="ADAL" clId="{8C758A7E-CED6-4086-A2CD-1FF3C24E3325}" dt="2024-04-26T01:20:15.220" v="1093"/>
          <ac:spMkLst>
            <pc:docMk/>
            <pc:sldMk cId="1410263550" sldId="287"/>
            <ac:spMk id="79" creationId="{EA254D27-798E-402D-B6CF-2DADCEB3D59F}"/>
          </ac:spMkLst>
        </pc:spChg>
        <pc:picChg chg="mod">
          <ac:chgData name="박건" userId="3ccaf6f7-b632-43d5-89c8-7ee4d51e41d2" providerId="ADAL" clId="{8C758A7E-CED6-4086-A2CD-1FF3C24E3325}" dt="2024-04-26T04:37:57.797" v="1871" actId="14100"/>
          <ac:picMkLst>
            <pc:docMk/>
            <pc:sldMk cId="1410263550" sldId="287"/>
            <ac:picMk id="3" creationId="{28D47788-847B-8FDD-5C92-32884088DC3B}"/>
          </ac:picMkLst>
        </pc:picChg>
      </pc:sldChg>
      <pc:sldChg chg="modSp mod modNotesTx">
        <pc:chgData name="박건" userId="3ccaf6f7-b632-43d5-89c8-7ee4d51e41d2" providerId="ADAL" clId="{8C758A7E-CED6-4086-A2CD-1FF3C24E3325}" dt="2024-04-26T07:59:05.895" v="2090"/>
        <pc:sldMkLst>
          <pc:docMk/>
          <pc:sldMk cId="3673844224" sldId="289"/>
        </pc:sldMkLst>
        <pc:spChg chg="mod">
          <ac:chgData name="박건" userId="3ccaf6f7-b632-43d5-89c8-7ee4d51e41d2" providerId="ADAL" clId="{8C758A7E-CED6-4086-A2CD-1FF3C24E3325}" dt="2024-04-26T01:20:27.371" v="1102"/>
          <ac:spMkLst>
            <pc:docMk/>
            <pc:sldMk cId="3673844224" sldId="289"/>
            <ac:spMk id="79" creationId="{EA254D27-798E-402D-B6CF-2DADCEB3D59F}"/>
          </ac:spMkLst>
        </pc:spChg>
        <pc:picChg chg="mod">
          <ac:chgData name="박건" userId="3ccaf6f7-b632-43d5-89c8-7ee4d51e41d2" providerId="ADAL" clId="{8C758A7E-CED6-4086-A2CD-1FF3C24E3325}" dt="2024-04-26T04:36:47.801" v="1860" actId="14100"/>
          <ac:picMkLst>
            <pc:docMk/>
            <pc:sldMk cId="3673844224" sldId="289"/>
            <ac:picMk id="3" creationId="{2D7EBC68-B5DD-E3FF-FD19-CC46D49E78A2}"/>
          </ac:picMkLst>
        </pc:picChg>
      </pc:sldChg>
      <pc:sldChg chg="addSp delSp modSp mod modNotesTx">
        <pc:chgData name="박건" userId="3ccaf6f7-b632-43d5-89c8-7ee4d51e41d2" providerId="ADAL" clId="{8C758A7E-CED6-4086-A2CD-1FF3C24E3325}" dt="2024-04-26T07:59:26.506" v="2091"/>
        <pc:sldMkLst>
          <pc:docMk/>
          <pc:sldMk cId="148162426" sldId="290"/>
        </pc:sldMkLst>
        <pc:spChg chg="add del">
          <ac:chgData name="박건" userId="3ccaf6f7-b632-43d5-89c8-7ee4d51e41d2" providerId="ADAL" clId="{8C758A7E-CED6-4086-A2CD-1FF3C24E3325}" dt="2024-04-26T01:42:06.085" v="1342" actId="22"/>
          <ac:spMkLst>
            <pc:docMk/>
            <pc:sldMk cId="148162426" sldId="290"/>
            <ac:spMk id="4" creationId="{B4316B3D-C293-9008-4E26-525C197595AB}"/>
          </ac:spMkLst>
        </pc:spChg>
        <pc:spChg chg="mod">
          <ac:chgData name="박건" userId="3ccaf6f7-b632-43d5-89c8-7ee4d51e41d2" providerId="ADAL" clId="{8C758A7E-CED6-4086-A2CD-1FF3C24E3325}" dt="2024-04-26T01:20:30.740" v="1105"/>
          <ac:spMkLst>
            <pc:docMk/>
            <pc:sldMk cId="148162426" sldId="290"/>
            <ac:spMk id="79" creationId="{EA254D27-798E-402D-B6CF-2DADCEB3D59F}"/>
          </ac:spMkLst>
        </pc:spChg>
        <pc:picChg chg="mod">
          <ac:chgData name="박건" userId="3ccaf6f7-b632-43d5-89c8-7ee4d51e41d2" providerId="ADAL" clId="{8C758A7E-CED6-4086-A2CD-1FF3C24E3325}" dt="2024-04-26T01:24:23.274" v="1136" actId="1036"/>
          <ac:picMkLst>
            <pc:docMk/>
            <pc:sldMk cId="148162426" sldId="290"/>
            <ac:picMk id="2" creationId="{C9164C2B-B360-E1DF-AB0B-49A2E937D815}"/>
          </ac:picMkLst>
        </pc:picChg>
      </pc:sldChg>
      <pc:sldChg chg="modSp mod modNotesTx">
        <pc:chgData name="박건" userId="3ccaf6f7-b632-43d5-89c8-7ee4d51e41d2" providerId="ADAL" clId="{8C758A7E-CED6-4086-A2CD-1FF3C24E3325}" dt="2024-04-26T07:57:08.562" v="2088" actId="20577"/>
        <pc:sldMkLst>
          <pc:docMk/>
          <pc:sldMk cId="1609784735" sldId="291"/>
        </pc:sldMkLst>
        <pc:spChg chg="mod">
          <ac:chgData name="박건" userId="3ccaf6f7-b632-43d5-89c8-7ee4d51e41d2" providerId="ADAL" clId="{8C758A7E-CED6-4086-A2CD-1FF3C24E3325}" dt="2024-04-26T01:20:19.842" v="1096"/>
          <ac:spMkLst>
            <pc:docMk/>
            <pc:sldMk cId="1609784735" sldId="291"/>
            <ac:spMk id="79" creationId="{EA254D27-798E-402D-B6CF-2DADCEB3D59F}"/>
          </ac:spMkLst>
        </pc:spChg>
        <pc:picChg chg="mod">
          <ac:chgData name="박건" userId="3ccaf6f7-b632-43d5-89c8-7ee4d51e41d2" providerId="ADAL" clId="{8C758A7E-CED6-4086-A2CD-1FF3C24E3325}" dt="2024-04-26T04:29:32.969" v="1821" actId="14100"/>
          <ac:picMkLst>
            <pc:docMk/>
            <pc:sldMk cId="1609784735" sldId="291"/>
            <ac:picMk id="8" creationId="{E01D8E5C-5648-30BE-32B9-EC04C3B2EBC9}"/>
          </ac:picMkLst>
        </pc:picChg>
      </pc:sldChg>
      <pc:sldChg chg="modSp mod modNotesTx">
        <pc:chgData name="박건" userId="3ccaf6f7-b632-43d5-89c8-7ee4d51e41d2" providerId="ADAL" clId="{8C758A7E-CED6-4086-A2CD-1FF3C24E3325}" dt="2024-04-26T07:58:53.635" v="2089"/>
        <pc:sldMkLst>
          <pc:docMk/>
          <pc:sldMk cId="81426371" sldId="292"/>
        </pc:sldMkLst>
        <pc:spChg chg="mod">
          <ac:chgData name="박건" userId="3ccaf6f7-b632-43d5-89c8-7ee4d51e41d2" providerId="ADAL" clId="{8C758A7E-CED6-4086-A2CD-1FF3C24E3325}" dt="2024-04-26T01:20:23.472" v="1099"/>
          <ac:spMkLst>
            <pc:docMk/>
            <pc:sldMk cId="81426371" sldId="292"/>
            <ac:spMk id="79" creationId="{EA254D27-798E-402D-B6CF-2DADCEB3D59F}"/>
          </ac:spMkLst>
        </pc:spChg>
        <pc:picChg chg="mod">
          <ac:chgData name="박건" userId="3ccaf6f7-b632-43d5-89c8-7ee4d51e41d2" providerId="ADAL" clId="{8C758A7E-CED6-4086-A2CD-1FF3C24E3325}" dt="2024-04-26T04:30:17.435" v="1824" actId="14100"/>
          <ac:picMkLst>
            <pc:docMk/>
            <pc:sldMk cId="81426371" sldId="292"/>
            <ac:picMk id="4" creationId="{8AD2889C-2866-18D1-C6BE-F376A5BAA52D}"/>
          </ac:picMkLst>
        </pc:picChg>
      </pc:sldChg>
      <pc:sldChg chg="del modNotesTx">
        <pc:chgData name="박건" userId="3ccaf6f7-b632-43d5-89c8-7ee4d51e41d2" providerId="ADAL" clId="{8C758A7E-CED6-4086-A2CD-1FF3C24E3325}" dt="2024-04-25T05:35:48.609" v="1" actId="47"/>
        <pc:sldMkLst>
          <pc:docMk/>
          <pc:sldMk cId="836496806" sldId="293"/>
        </pc:sldMkLst>
      </pc:sldChg>
      <pc:sldChg chg="modSp mod modNotesTx">
        <pc:chgData name="박건" userId="3ccaf6f7-b632-43d5-89c8-7ee4d51e41d2" providerId="ADAL" clId="{8C758A7E-CED6-4086-A2CD-1FF3C24E3325}" dt="2024-04-26T05:17:23.880" v="2062"/>
        <pc:sldMkLst>
          <pc:docMk/>
          <pc:sldMk cId="2919826559" sldId="294"/>
        </pc:sldMkLst>
        <pc:spChg chg="mod">
          <ac:chgData name="박건" userId="3ccaf6f7-b632-43d5-89c8-7ee4d51e41d2" providerId="ADAL" clId="{8C758A7E-CED6-4086-A2CD-1FF3C24E3325}" dt="2024-04-26T01:19:49.984" v="1086" actId="255"/>
          <ac:spMkLst>
            <pc:docMk/>
            <pc:sldMk cId="2919826559" sldId="294"/>
            <ac:spMk id="79" creationId="{EA254D27-798E-402D-B6CF-2DADCEB3D59F}"/>
          </ac:spMkLst>
        </pc:spChg>
        <pc:picChg chg="mod">
          <ac:chgData name="박건" userId="3ccaf6f7-b632-43d5-89c8-7ee4d51e41d2" providerId="ADAL" clId="{8C758A7E-CED6-4086-A2CD-1FF3C24E3325}" dt="2024-04-26T01:24:10.202" v="1134" actId="1035"/>
          <ac:picMkLst>
            <pc:docMk/>
            <pc:sldMk cId="2919826559" sldId="294"/>
            <ac:picMk id="9" creationId="{2F69360D-712D-5B43-FFD8-1C865324F238}"/>
          </ac:picMkLst>
        </pc:picChg>
      </pc:sldChg>
      <pc:sldChg chg="modSp add del mod">
        <pc:chgData name="박건" userId="3ccaf6f7-b632-43d5-89c8-7ee4d51e41d2" providerId="ADAL" clId="{8C758A7E-CED6-4086-A2CD-1FF3C24E3325}" dt="2024-04-26T01:43:08.802" v="1346" actId="47"/>
        <pc:sldMkLst>
          <pc:docMk/>
          <pc:sldMk cId="984384922" sldId="295"/>
        </pc:sldMkLst>
        <pc:spChg chg="mod">
          <ac:chgData name="박건" userId="3ccaf6f7-b632-43d5-89c8-7ee4d51e41d2" providerId="ADAL" clId="{8C758A7E-CED6-4086-A2CD-1FF3C24E3325}" dt="2024-04-26T01:42:52.165" v="1344"/>
          <ac:spMkLst>
            <pc:docMk/>
            <pc:sldMk cId="984384922" sldId="295"/>
            <ac:spMk id="267" creationId="{00000000-0000-0000-0000-000000000000}"/>
          </ac:spMkLst>
        </pc:spChg>
        <pc:spChg chg="mod">
          <ac:chgData name="박건" userId="3ccaf6f7-b632-43d5-89c8-7ee4d51e41d2" providerId="ADAL" clId="{8C758A7E-CED6-4086-A2CD-1FF3C24E3325}" dt="2024-04-26T01:42:58.399" v="1345"/>
          <ac:spMkLst>
            <pc:docMk/>
            <pc:sldMk cId="984384922" sldId="295"/>
            <ac:spMk id="268" creationId="{00000000-0000-0000-0000-000000000000}"/>
          </ac:spMkLst>
        </pc:spChg>
      </pc:sldChg>
      <pc:sldMasterChg chg="delSp modSp mod">
        <pc:chgData name="박건" userId="3ccaf6f7-b632-43d5-89c8-7ee4d51e41d2" providerId="ADAL" clId="{8C758A7E-CED6-4086-A2CD-1FF3C24E3325}" dt="2024-04-25T05:55:59.725" v="117" actId="478"/>
        <pc:sldMasterMkLst>
          <pc:docMk/>
          <pc:sldMasterMk cId="0" sldId="2147483659"/>
        </pc:sldMasterMkLst>
        <pc:spChg chg="mod">
          <ac:chgData name="박건" userId="3ccaf6f7-b632-43d5-89c8-7ee4d51e41d2" providerId="ADAL" clId="{8C758A7E-CED6-4086-A2CD-1FF3C24E3325}" dt="2024-04-25T05:54:28.794" v="28" actId="207"/>
          <ac:spMkLst>
            <pc:docMk/>
            <pc:sldMasterMk cId="0" sldId="2147483659"/>
            <ac:spMk id="13" creationId="{00000000-0000-0000-0000-000000000000}"/>
          </ac:spMkLst>
        </pc:spChg>
        <pc:picChg chg="del">
          <ac:chgData name="박건" userId="3ccaf6f7-b632-43d5-89c8-7ee4d51e41d2" providerId="ADAL" clId="{8C758A7E-CED6-4086-A2CD-1FF3C24E3325}" dt="2024-04-25T05:55:59.725" v="117" actId="478"/>
          <ac:picMkLst>
            <pc:docMk/>
            <pc:sldMasterMk cId="0" sldId="2147483659"/>
            <ac:picMk id="9" creationId="{CF776DEA-10E2-49C7-B6D5-53A4E5720B3B}"/>
          </ac:picMkLst>
        </pc:picChg>
      </pc:sldMaster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4"/>
            <a:ext cx="2945659" cy="498055"/>
          </a:xfrm>
          <a:prstGeom prst="rect">
            <a:avLst/>
          </a:prstGeom>
          <a:noFill/>
          <a:ln>
            <a:noFill/>
          </a:ln>
        </p:spPr>
        <p:txBody>
          <a:bodyPr spcFirstLastPara="1" wrap="square" lIns="91418" tIns="45696" rIns="91418" bIns="45696" anchor="t" anchorCtr="0">
            <a:noAutofit/>
          </a:bodyPr>
          <a:lstStyle>
            <a:lvl1pPr marR="0" lvl="0" algn="l"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4" name="Google Shape;4;n"/>
          <p:cNvSpPr txBox="1">
            <a:spLocks noGrp="1"/>
          </p:cNvSpPr>
          <p:nvPr>
            <p:ph type="dt" idx="10"/>
          </p:nvPr>
        </p:nvSpPr>
        <p:spPr>
          <a:xfrm>
            <a:off x="3850445" y="4"/>
            <a:ext cx="2945659" cy="498055"/>
          </a:xfrm>
          <a:prstGeom prst="rect">
            <a:avLst/>
          </a:prstGeom>
          <a:noFill/>
          <a:ln>
            <a:noFill/>
          </a:ln>
        </p:spPr>
        <p:txBody>
          <a:bodyPr spcFirstLastPara="1" wrap="square" lIns="91418" tIns="45696" rIns="91418" bIns="45696" anchor="t" anchorCtr="0">
            <a:noAutofit/>
          </a:bodyPr>
          <a:lstStyle>
            <a:lvl1pPr marR="0" lvl="0" algn="r"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5" name="Google Shape;5;n"/>
          <p:cNvSpPr>
            <a:spLocks noGrp="1" noRot="1" noChangeAspect="1"/>
          </p:cNvSpPr>
          <p:nvPr>
            <p:ph type="sldImg" idx="3"/>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9768" y="4777195"/>
            <a:ext cx="5438140" cy="3908614"/>
          </a:xfrm>
          <a:prstGeom prst="rect">
            <a:avLst/>
          </a:prstGeom>
          <a:noFill/>
          <a:ln>
            <a:noFill/>
          </a:ln>
        </p:spPr>
        <p:txBody>
          <a:bodyPr spcFirstLastPara="1" wrap="square" lIns="91418" tIns="45696" rIns="91418" bIns="45696"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dirty="0"/>
          </a:p>
        </p:txBody>
      </p:sp>
      <p:sp>
        <p:nvSpPr>
          <p:cNvPr id="7" name="Google Shape;7;n"/>
          <p:cNvSpPr txBox="1">
            <a:spLocks noGrp="1"/>
          </p:cNvSpPr>
          <p:nvPr>
            <p:ph type="ftr" idx="11"/>
          </p:nvPr>
        </p:nvSpPr>
        <p:spPr>
          <a:xfrm>
            <a:off x="2" y="9428586"/>
            <a:ext cx="2945659" cy="498054"/>
          </a:xfrm>
          <a:prstGeom prst="rect">
            <a:avLst/>
          </a:prstGeom>
          <a:noFill/>
          <a:ln>
            <a:noFill/>
          </a:ln>
        </p:spPr>
        <p:txBody>
          <a:bodyPr spcFirstLastPara="1" wrap="square" lIns="91418" tIns="45696" rIns="91418" bIns="45696" anchor="b" anchorCtr="0">
            <a:noAutofit/>
          </a:bodyPr>
          <a:lstStyle>
            <a:lvl1pPr marR="0" lvl="0" algn="l" rtl="0">
              <a:spcBef>
                <a:spcPts val="0"/>
              </a:spcBef>
              <a:spcAft>
                <a:spcPts val="0"/>
              </a:spcAft>
              <a:buSzPts val="1400"/>
              <a:buNone/>
              <a:defRPr sz="1200" b="0" i="0" u="none" strike="noStrike" cap="none">
                <a:solidFill>
                  <a:schemeClr val="dk1"/>
                </a:solidFill>
                <a:latin typeface="Pretendard Medium" panose="02000603000000020004" pitchFamily="50" charset="-127"/>
                <a:ea typeface="Pretendard Medium" panose="02000603000000020004" pitchFamily="50" charset="-127"/>
                <a:cs typeface="Pretendard Medium" panose="02000603000000020004" pitchFamily="50" charset="-127"/>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lang="ko-KR" altLang="en-US" dirty="0"/>
          </a:p>
        </p:txBody>
      </p:sp>
      <p:sp>
        <p:nvSpPr>
          <p:cNvPr id="8" name="Google Shape;8;n"/>
          <p:cNvSpPr txBox="1">
            <a:spLocks noGrp="1"/>
          </p:cNvSpPr>
          <p:nvPr>
            <p:ph type="sldNum" idx="12"/>
          </p:nvPr>
        </p:nvSpPr>
        <p:spPr>
          <a:xfrm>
            <a:off x="3850445" y="9428586"/>
            <a:ext cx="2945659" cy="498054"/>
          </a:xfrm>
          <a:prstGeom prst="rect">
            <a:avLst/>
          </a:prstGeom>
          <a:noFill/>
          <a:ln>
            <a:noFill/>
          </a:ln>
        </p:spPr>
        <p:txBody>
          <a:bodyPr spcFirstLastPara="1" wrap="square" lIns="91418" tIns="45696" rIns="91418" bIns="45696" anchor="b" anchorCtr="0">
            <a:noAutofit/>
          </a:bodyPr>
          <a:lstStyle>
            <a:lvl1pPr>
              <a:defRPr>
                <a:latin typeface="Pretendard Medium" panose="02000603000000020004" pitchFamily="50" charset="-127"/>
                <a:ea typeface="Pretendard Medium" panose="02000603000000020004" pitchFamily="50" charset="-127"/>
              </a:defRPr>
            </a:lvl1pPr>
          </a:lstStyle>
          <a:p>
            <a:pPr algn="r"/>
            <a:fld id="{00000000-1234-1234-1234-123412341234}" type="slidenum">
              <a:rPr lang="en-US" altLang="ko-KR" sz="1200" smtClean="0">
                <a:solidFill>
                  <a:schemeClr val="dk1"/>
                </a:solidFill>
                <a:cs typeface="Malgun Gothic"/>
                <a:sym typeface="Malgun Gothic"/>
              </a:rPr>
              <a:pPr algn="r"/>
              <a:t>‹#›</a:t>
            </a:fld>
            <a:endParaRPr lang="en-US" sz="1200" dirty="0">
              <a:solidFill>
                <a:schemeClr val="dk1"/>
              </a:solidFill>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1:notes"/>
          <p:cNvSpPr txBox="1">
            <a:spLocks noGrp="1"/>
          </p:cNvSpPr>
          <p:nvPr>
            <p:ph type="body" idx="1"/>
          </p:nvPr>
        </p:nvSpPr>
        <p:spPr>
          <a:xfrm>
            <a:off x="679768" y="4777195"/>
            <a:ext cx="5438140" cy="3908614"/>
          </a:xfrm>
          <a:prstGeom prst="rect">
            <a:avLst/>
          </a:prstGeom>
          <a:noFill/>
          <a:ln>
            <a:noFill/>
          </a:ln>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90" name="Google Shape;90;p1:notes"/>
          <p:cNvSpPr txBox="1">
            <a:spLocks noGrp="1"/>
          </p:cNvSpPr>
          <p:nvPr>
            <p:ph type="sldNum" idx="12"/>
          </p:nvPr>
        </p:nvSpPr>
        <p:spPr>
          <a:xfrm>
            <a:off x="3850445" y="9428586"/>
            <a:ext cx="2945659" cy="498054"/>
          </a:xfrm>
          <a:prstGeom prst="rect">
            <a:avLst/>
          </a:prstGeom>
          <a:noFill/>
          <a:ln>
            <a:noFill/>
          </a:ln>
        </p:spPr>
        <p:txBody>
          <a:bodyPr spcFirstLastPara="1" wrap="square" lIns="91418" tIns="45696" rIns="91418" bIns="45696" anchor="b" anchorCtr="0">
            <a:noAutofit/>
          </a:bodyPr>
          <a:lstStyle/>
          <a:p>
            <a:pPr algn="r"/>
            <a:fld id="{00000000-1234-1234-1234-123412341234}" type="slidenum">
              <a:rPr lang="en-US" altLang="ko-KR"/>
              <a:pPr algn="r"/>
              <a:t>1</a:t>
            </a:fld>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3915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ko-KR" altLang="en-US" dirty="0">
              <a:latin typeface="Pretendard Medium" panose="02000603000000020004" pitchFamily="50" charset="-127"/>
              <a:ea typeface="Pretendard Medium" panose="02000603000000020004" pitchFamily="50" charset="-127"/>
            </a:endParaRPr>
          </a:p>
        </p:txBody>
      </p:sp>
      <p:sp>
        <p:nvSpPr>
          <p:cNvPr id="448" name="Google Shape;448;p1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endParaRPr lang="en-US" altLang="ko-KR" dirty="0"/>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007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endParaRPr lang="en-US" altLang="ko-KR" dirty="0"/>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9944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1927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9910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1557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3290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txBox="1">
            <a:spLocks noGrp="1"/>
          </p:cNvSpPr>
          <p:nvPr>
            <p:ph type="body" idx="1"/>
          </p:nvPr>
        </p:nvSpPr>
        <p:spPr>
          <a:xfrm>
            <a:off x="679768" y="4777195"/>
            <a:ext cx="5438140" cy="3908614"/>
          </a:xfrm>
          <a:prstGeom prst="rect">
            <a:avLst/>
          </a:prstGeom>
        </p:spPr>
        <p:txBody>
          <a:bodyPr spcFirstLastPara="1" wrap="square" lIns="91418" tIns="45696" rIns="91418" bIns="45696" anchor="t" anchorCtr="0">
            <a:noAutofit/>
          </a:bodyPr>
          <a:lstStyle/>
          <a:p>
            <a:pPr marL="0" indent="0"/>
            <a:endParaRPr lang="ko-KR" altLang="en-US" dirty="0">
              <a:latin typeface="Pretendard Medium"/>
              <a:ea typeface="Pretendard Medium"/>
            </a:endParaRPr>
          </a:p>
        </p:txBody>
      </p:sp>
      <p:sp>
        <p:nvSpPr>
          <p:cNvPr id="265" name="Google Shape;265;p7:notes"/>
          <p:cNvSpPr>
            <a:spLocks noGrp="1" noRot="1" noChangeAspect="1"/>
          </p:cNvSpPr>
          <p:nvPr>
            <p:ph type="sldImg" idx="2"/>
          </p:nvPr>
        </p:nvSpPr>
        <p:spPr>
          <a:xfrm>
            <a:off x="422275" y="1239838"/>
            <a:ext cx="5953125" cy="33496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44037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슬라이드" type="title">
  <p:cSld name="제목 슬라이드">
    <p:bg>
      <p:bgPr>
        <a:solidFill>
          <a:schemeClr val="lt1"/>
        </a:solidFill>
        <a:effectLst/>
      </p:bgPr>
    </p:bg>
    <p:spTree>
      <p:nvGrpSpPr>
        <p:cNvPr id="1" name="Shape 17"/>
        <p:cNvGrpSpPr/>
        <p:nvPr/>
      </p:nvGrpSpPr>
      <p:grpSpPr>
        <a:xfrm>
          <a:off x="0" y="0"/>
          <a:ext cx="0" cy="0"/>
          <a:chOff x="0" y="0"/>
          <a:chExt cx="0" cy="0"/>
        </a:xfrm>
      </p:grpSpPr>
      <p:pic>
        <p:nvPicPr>
          <p:cNvPr id="3" name="그림 2">
            <a:extLst>
              <a:ext uri="{FF2B5EF4-FFF2-40B4-BE49-F238E27FC236}">
                <a16:creationId xmlns:a16="http://schemas.microsoft.com/office/drawing/2014/main" id="{372EDB8A-A65C-F174-4F2C-57C3F4BBDF3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519289" y="6375289"/>
            <a:ext cx="1385599" cy="365124"/>
          </a:xfrm>
          <a:prstGeom prst="rect">
            <a:avLst/>
          </a:prstGeom>
        </p:spPr>
      </p:pic>
      <p:sp>
        <p:nvSpPr>
          <p:cNvPr id="18" name="Google Shape;18;p2"/>
          <p:cNvSpPr txBox="1">
            <a:spLocks noGrp="1"/>
          </p:cNvSpPr>
          <p:nvPr>
            <p:ph type="ctrTitle"/>
          </p:nvPr>
        </p:nvSpPr>
        <p:spPr>
          <a:xfrm>
            <a:off x="914400" y="2061556"/>
            <a:ext cx="10363200" cy="1157461"/>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4000"/>
              <a:buFont typeface="Calibri"/>
              <a:buNone/>
              <a:defRPr sz="4000">
                <a:latin typeface="Pretendard Medium" panose="02000603000000020004" pitchFamily="50" charset="-127"/>
                <a:ea typeface="Pretendard Medium" panose="02000603000000020004" pitchFamily="50" charset="-127"/>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690851"/>
            <a:ext cx="9144000" cy="156694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SzPts val="2000"/>
              <a:buNone/>
              <a:defRPr sz="2000">
                <a:latin typeface="Pretendard Medium" panose="02000603000000020004" pitchFamily="50" charset="-127"/>
                <a:ea typeface="Pretendard Medium" panose="02000603000000020004" pitchFamily="50" charset="-127"/>
                <a:cs typeface="Calibri"/>
                <a:sym typeface="Calibri"/>
              </a:defRPr>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1" name="Google Shape;21;p2"/>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1" i="0" u="none" strike="noStrike" cap="none">
                <a:solidFill>
                  <a:schemeClr val="tx1"/>
                </a:solidFill>
                <a:latin typeface="Pretendard Medium" panose="02000603000000020004" pitchFamily="50" charset="-127"/>
                <a:ea typeface="Pretendard Medium" panose="02000603000000020004" pitchFamily="50" charset="-127"/>
                <a:cs typeface="Calibri"/>
                <a:sym typeface="Calibri"/>
              </a:defRPr>
            </a:lvl1pPr>
            <a:lvl2pPr marL="0" lvl="1" indent="0" algn="r">
              <a:spcBef>
                <a:spcPts val="0"/>
              </a:spcBef>
              <a:buNone/>
              <a:defRPr sz="1400" b="1" i="0" u="none" strike="noStrike" cap="none">
                <a:solidFill>
                  <a:srgbClr val="1F3864"/>
                </a:solidFill>
                <a:latin typeface="Calibri"/>
                <a:ea typeface="Calibri"/>
                <a:cs typeface="Calibri"/>
                <a:sym typeface="Calibri"/>
              </a:defRPr>
            </a:lvl2pPr>
            <a:lvl3pPr marL="0" lvl="2" indent="0" algn="r">
              <a:spcBef>
                <a:spcPts val="0"/>
              </a:spcBef>
              <a:buNone/>
              <a:defRPr sz="1400" b="1" i="0" u="none" strike="noStrike" cap="none">
                <a:solidFill>
                  <a:srgbClr val="1F3864"/>
                </a:solidFill>
                <a:latin typeface="Calibri"/>
                <a:ea typeface="Calibri"/>
                <a:cs typeface="Calibri"/>
                <a:sym typeface="Calibri"/>
              </a:defRPr>
            </a:lvl3pPr>
            <a:lvl4pPr marL="0" lvl="3" indent="0" algn="r">
              <a:spcBef>
                <a:spcPts val="0"/>
              </a:spcBef>
              <a:buNone/>
              <a:defRPr sz="1400" b="1" i="0" u="none" strike="noStrike" cap="none">
                <a:solidFill>
                  <a:srgbClr val="1F3864"/>
                </a:solidFill>
                <a:latin typeface="Calibri"/>
                <a:ea typeface="Calibri"/>
                <a:cs typeface="Calibri"/>
                <a:sym typeface="Calibri"/>
              </a:defRPr>
            </a:lvl4pPr>
            <a:lvl5pPr marL="0" lvl="4" indent="0" algn="r">
              <a:spcBef>
                <a:spcPts val="0"/>
              </a:spcBef>
              <a:buNone/>
              <a:defRPr sz="1400" b="1" i="0" u="none" strike="noStrike" cap="none">
                <a:solidFill>
                  <a:srgbClr val="1F3864"/>
                </a:solidFill>
                <a:latin typeface="Calibri"/>
                <a:ea typeface="Calibri"/>
                <a:cs typeface="Calibri"/>
                <a:sym typeface="Calibri"/>
              </a:defRPr>
            </a:lvl5pPr>
            <a:lvl6pPr marL="0" lvl="5" indent="0" algn="r">
              <a:spcBef>
                <a:spcPts val="0"/>
              </a:spcBef>
              <a:buNone/>
              <a:defRPr sz="1400" b="1" i="0" u="none" strike="noStrike" cap="none">
                <a:solidFill>
                  <a:srgbClr val="1F3864"/>
                </a:solidFill>
                <a:latin typeface="Calibri"/>
                <a:ea typeface="Calibri"/>
                <a:cs typeface="Calibri"/>
                <a:sym typeface="Calibri"/>
              </a:defRPr>
            </a:lvl6pPr>
            <a:lvl7pPr marL="0" lvl="6" indent="0" algn="r">
              <a:spcBef>
                <a:spcPts val="0"/>
              </a:spcBef>
              <a:buNone/>
              <a:defRPr sz="1400" b="1" i="0" u="none" strike="noStrike" cap="none">
                <a:solidFill>
                  <a:srgbClr val="1F3864"/>
                </a:solidFill>
                <a:latin typeface="Calibri"/>
                <a:ea typeface="Calibri"/>
                <a:cs typeface="Calibri"/>
                <a:sym typeface="Calibri"/>
              </a:defRPr>
            </a:lvl7pPr>
            <a:lvl8pPr marL="0" lvl="7" indent="0" algn="r">
              <a:spcBef>
                <a:spcPts val="0"/>
              </a:spcBef>
              <a:buNone/>
              <a:defRPr sz="1400" b="1" i="0" u="none" strike="noStrike" cap="none">
                <a:solidFill>
                  <a:srgbClr val="1F3864"/>
                </a:solidFill>
                <a:latin typeface="Calibri"/>
                <a:ea typeface="Calibri"/>
                <a:cs typeface="Calibri"/>
                <a:sym typeface="Calibri"/>
              </a:defRPr>
            </a:lvl8pPr>
            <a:lvl9pPr marL="0" lvl="8" indent="0" algn="r">
              <a:spcBef>
                <a:spcPts val="0"/>
              </a:spcBef>
              <a:buNone/>
              <a:defRPr sz="1400" b="1" i="0" u="none" strike="noStrike" cap="none">
                <a:solidFill>
                  <a:srgbClr val="1F3864"/>
                </a:solidFill>
                <a:latin typeface="Calibri"/>
                <a:ea typeface="Calibri"/>
                <a:cs typeface="Calibri"/>
                <a:sym typeface="Calibri"/>
              </a:defRPr>
            </a:lvl9pPr>
          </a:lstStyle>
          <a:p>
            <a:fld id="{00000000-1234-1234-1234-123412341234}" type="slidenum">
              <a:rPr lang="en-US" altLang="ko-KR" smtClean="0"/>
              <a:pPr/>
              <a:t>‹#›</a:t>
            </a:fld>
            <a:endParaRPr lang="en-US"/>
          </a:p>
        </p:txBody>
      </p:sp>
      <p:cxnSp>
        <p:nvCxnSpPr>
          <p:cNvPr id="22" name="Google Shape;22;p2"/>
          <p:cNvCxnSpPr/>
          <p:nvPr/>
        </p:nvCxnSpPr>
        <p:spPr>
          <a:xfrm>
            <a:off x="519290" y="3449899"/>
            <a:ext cx="11153421" cy="0"/>
          </a:xfrm>
          <a:prstGeom prst="straightConnector1">
            <a:avLst/>
          </a:prstGeom>
          <a:noFill/>
          <a:ln w="28575"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세로 제목 및 텍스트">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0"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Medium" panose="02000603000000020004" pitchFamily="50" charset="-127"/>
                <a:ea typeface="Pretendard Medium" panose="020006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2"/>
          <p:cNvSpPr txBox="1">
            <a:spLocks noGrp="1"/>
          </p:cNvSpPr>
          <p:nvPr>
            <p:ph type="body" idx="1"/>
          </p:nvPr>
        </p:nvSpPr>
        <p:spPr>
          <a:xfrm rot="5400000">
            <a:off x="1799430"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2"/>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86" name="Google Shape;86;p12"/>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제목 및 내용" type="obj">
  <p:cSld name="제목 및 내용">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310847" y="413016"/>
            <a:ext cx="10515600" cy="6537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533400" y="1217389"/>
            <a:ext cx="11108267" cy="5044619"/>
          </a:xfrm>
          <a:prstGeom prst="rect">
            <a:avLst/>
          </a:prstGeom>
          <a:noFill/>
          <a:ln>
            <a:noFill/>
          </a:ln>
        </p:spPr>
        <p:txBody>
          <a:bodyPr spcFirstLastPara="1" wrap="square" lIns="91425" tIns="45700" rIns="91425" bIns="45700" anchor="t" anchorCtr="0">
            <a:noAutofit/>
          </a:bodyPr>
          <a:lstStyle>
            <a:lvl1pPr marL="457200" lvl="0" indent="-355600" algn="l">
              <a:lnSpc>
                <a:spcPct val="100000"/>
              </a:lnSpc>
              <a:spcBef>
                <a:spcPts val="1000"/>
              </a:spcBef>
              <a:spcAft>
                <a:spcPts val="0"/>
              </a:spcAft>
              <a:buSzPts val="2000"/>
              <a:buChar char="▪"/>
              <a:defRPr>
                <a:latin typeface="Pretendard Medium" panose="02000603000000020004" pitchFamily="50" charset="-127"/>
                <a:ea typeface="Pretendard Medium" panose="02000603000000020004" pitchFamily="50" charset="-127"/>
              </a:defRPr>
            </a:lvl1pPr>
            <a:lvl2pPr marL="914400" lvl="1" indent="-342900" algn="l">
              <a:lnSpc>
                <a:spcPct val="100000"/>
              </a:lnSpc>
              <a:spcBef>
                <a:spcPts val="500"/>
              </a:spcBef>
              <a:spcAft>
                <a:spcPts val="0"/>
              </a:spcAft>
              <a:buClr>
                <a:schemeClr val="dk2"/>
              </a:buClr>
              <a:buSzPts val="1800"/>
              <a:buChar char="▪"/>
              <a:defRPr/>
            </a:lvl2pPr>
            <a:lvl3pPr marL="1371600" lvl="2" indent="-330200" algn="l">
              <a:lnSpc>
                <a:spcPct val="100000"/>
              </a:lnSpc>
              <a:spcBef>
                <a:spcPts val="500"/>
              </a:spcBef>
              <a:spcAft>
                <a:spcPts val="0"/>
              </a:spcAft>
              <a:buSzPts val="1600"/>
              <a:buChar char="▪"/>
              <a:defRPr/>
            </a:lvl3pPr>
            <a:lvl4pPr marL="1828800" lvl="3" indent="-317500" algn="l">
              <a:lnSpc>
                <a:spcPct val="100000"/>
              </a:lnSpc>
              <a:spcBef>
                <a:spcPts val="500"/>
              </a:spcBef>
              <a:spcAft>
                <a:spcPts val="0"/>
              </a:spcAft>
              <a:buSzPts val="1400"/>
              <a:buChar char="▪"/>
              <a:defRPr/>
            </a:lvl4pPr>
            <a:lvl5pPr marL="2286000" lvl="4" indent="-317500" algn="l">
              <a:lnSpc>
                <a:spcPct val="100000"/>
              </a:lnSpc>
              <a:spcBef>
                <a:spcPts val="500"/>
              </a:spcBef>
              <a:spcAft>
                <a:spcPts val="0"/>
              </a:spcAft>
              <a:buSzPts val="14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0" name="Google Shape;30;p4"/>
          <p:cNvSpPr txBox="1">
            <a:spLocks noGrp="1"/>
          </p:cNvSpPr>
          <p:nvPr>
            <p:ph type="dt" idx="10"/>
          </p:nvPr>
        </p:nvSpPr>
        <p:spPr>
          <a:xfrm>
            <a:off x="533400" y="6381752"/>
            <a:ext cx="12784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32" name="Google Shape;32;p4"/>
          <p:cNvSpPr txBox="1">
            <a:spLocks noGrp="1"/>
          </p:cNvSpPr>
          <p:nvPr>
            <p:ph type="sldNum" idx="12"/>
          </p:nvPr>
        </p:nvSpPr>
        <p:spPr>
          <a:xfrm>
            <a:off x="10960022" y="6381752"/>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cxnSp>
        <p:nvCxnSpPr>
          <p:cNvPr id="33" name="Google Shape;33;p4"/>
          <p:cNvCxnSpPr/>
          <p:nvPr/>
        </p:nvCxnSpPr>
        <p:spPr>
          <a:xfrm>
            <a:off x="310849" y="1088574"/>
            <a:ext cx="11570305" cy="0"/>
          </a:xfrm>
          <a:prstGeom prst="straightConnector1">
            <a:avLst/>
          </a:prstGeom>
          <a:noFill/>
          <a:ln w="38100"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Tree>
    <p:extLst>
      <p:ext uri="{BB962C8B-B14F-4D97-AF65-F5344CB8AC3E}">
        <p14:creationId xmlns:p14="http://schemas.microsoft.com/office/powerpoint/2010/main" val="10090644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빈 화면" type="blank">
  <p:cSld name="빈 화면">
    <p:spTree>
      <p:nvGrpSpPr>
        <p:cNvPr id="1" name="Shape 23"/>
        <p:cNvGrpSpPr/>
        <p:nvPr/>
      </p:nvGrpSpPr>
      <p:grpSpPr>
        <a:xfrm>
          <a:off x="0" y="0"/>
          <a:ext cx="0" cy="0"/>
          <a:chOff x="0" y="0"/>
          <a:chExt cx="0" cy="0"/>
        </a:xfrm>
      </p:grpSpPr>
      <p:sp>
        <p:nvSpPr>
          <p:cNvPr id="24" name="Google Shape;24;p3"/>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dirty="0"/>
          </a:p>
        </p:txBody>
      </p:sp>
      <p:sp>
        <p:nvSpPr>
          <p:cNvPr id="26" name="Google Shape;26;p3"/>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구역 머리글" type="secHead">
  <p:cSld name="구역 머리글">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831851" y="1709740"/>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atin typeface="Pretendard Medium" panose="02000603000000020004" pitchFamily="50" charset="-127"/>
                <a:ea typeface="Pretendard Medium" panose="020006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831851" y="4589465"/>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2400"/>
              <a:buNone/>
              <a:defRPr sz="2400">
                <a:solidFill>
                  <a:schemeClr val="dk1"/>
                </a:solidFill>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a:solidFill>
                  <a:srgbClr val="888888"/>
                </a:solidFill>
              </a:defRPr>
            </a:lvl2pPr>
            <a:lvl3pPr marL="1371600" lvl="2" indent="-228600" algn="l">
              <a:lnSpc>
                <a:spcPct val="90000"/>
              </a:lnSpc>
              <a:spcBef>
                <a:spcPts val="500"/>
              </a:spcBef>
              <a:spcAft>
                <a:spcPts val="0"/>
              </a:spcAft>
              <a:buSzPts val="1800"/>
              <a:buNone/>
              <a:defRPr sz="1800">
                <a:solidFill>
                  <a:srgbClr val="888888"/>
                </a:solidFill>
              </a:defRPr>
            </a:lvl3pPr>
            <a:lvl4pPr marL="1828800" lvl="3" indent="-228600" algn="l">
              <a:lnSpc>
                <a:spcPct val="90000"/>
              </a:lnSpc>
              <a:spcBef>
                <a:spcPts val="500"/>
              </a:spcBef>
              <a:spcAft>
                <a:spcPts val="0"/>
              </a:spcAft>
              <a:buSzPts val="1600"/>
              <a:buNone/>
              <a:defRPr sz="1600">
                <a:solidFill>
                  <a:srgbClr val="888888"/>
                </a:solidFill>
              </a:defRPr>
            </a:lvl4pPr>
            <a:lvl5pPr marL="2286000" lvl="4" indent="-228600" algn="l">
              <a:lnSpc>
                <a:spcPct val="9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 name="Google Shape;37;p5"/>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39" name="Google Shape;39;p5"/>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콘텐츠 2개" type="twoObj">
  <p:cSld name="콘텐츠 2개">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46" name="Google Shape;46;p6"/>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비교" type="twoTxTwoObj">
  <p:cSld name="비교">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9788" y="365127"/>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SzPts val="2400"/>
              <a:buNone/>
              <a:defRPr sz="2400" b="1">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7"/>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7"/>
          <p:cNvSpPr txBox="1">
            <a:spLocks noGrp="1"/>
          </p:cNvSpPr>
          <p:nvPr>
            <p:ph type="body" idx="3"/>
          </p:nvPr>
        </p:nvSpPr>
        <p:spPr>
          <a:xfrm>
            <a:off x="6172201"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SzPts val="2400"/>
              <a:buNone/>
              <a:defRPr sz="2400" b="1">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7"/>
          <p:cNvSpPr txBox="1">
            <a:spLocks noGrp="1"/>
          </p:cNvSpPr>
          <p:nvPr>
            <p:ph type="body" idx="4"/>
          </p:nvPr>
        </p:nvSpPr>
        <p:spPr>
          <a:xfrm>
            <a:off x="6172201"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7"/>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55" name="Google Shape;55;p7"/>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제목만" type="titleOnly">
  <p:cSld name="제목만">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8"/>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60" name="Google Shape;60;p8"/>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캡션 있는 콘텐츠" type="objTx">
  <p:cSld name="캡션 있는 콘텐츠">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txBox="1">
            <a:spLocks noGrp="1"/>
          </p:cNvSpPr>
          <p:nvPr>
            <p:ph type="body" idx="1"/>
          </p:nvPr>
        </p:nvSpPr>
        <p:spPr>
          <a:xfrm>
            <a:off x="5183188" y="987427"/>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SzPts val="3200"/>
              <a:buChar char="▪"/>
              <a:defRPr sz="3200">
                <a:latin typeface="Pretendard Medium" panose="02000603000000020004" pitchFamily="50" charset="-127"/>
                <a:ea typeface="Pretendard Medium" panose="02000603000000020004" pitchFamily="50" charset="-127"/>
              </a:defRPr>
            </a:lvl1pPr>
            <a:lvl2pPr marL="914400" lvl="1" indent="-406400" algn="l">
              <a:lnSpc>
                <a:spcPct val="90000"/>
              </a:lnSpc>
              <a:spcBef>
                <a:spcPts val="500"/>
              </a:spcBef>
              <a:spcAft>
                <a:spcPts val="0"/>
              </a:spcAft>
              <a:buSzPts val="2800"/>
              <a:buChar char="▪"/>
              <a:defRPr sz="2800"/>
            </a:lvl2pPr>
            <a:lvl3pPr marL="1371600" lvl="2" indent="-381000" algn="l">
              <a:lnSpc>
                <a:spcPct val="90000"/>
              </a:lnSpc>
              <a:spcBef>
                <a:spcPts val="500"/>
              </a:spcBef>
              <a:spcAft>
                <a:spcPts val="0"/>
              </a:spcAft>
              <a:buSzPts val="2400"/>
              <a:buChar char="▪"/>
              <a:defRPr sz="2400"/>
            </a:lvl3pPr>
            <a:lvl4pPr marL="1828800" lvl="3" indent="-355600" algn="l">
              <a:lnSpc>
                <a:spcPct val="90000"/>
              </a:lnSpc>
              <a:spcBef>
                <a:spcPts val="500"/>
              </a:spcBef>
              <a:spcAft>
                <a:spcPts val="0"/>
              </a:spcAft>
              <a:buSzPts val="2000"/>
              <a:buChar char="▪"/>
              <a:defRPr sz="2000"/>
            </a:lvl4pPr>
            <a:lvl5pPr marL="2286000" lvl="4" indent="-355600" algn="l">
              <a:lnSpc>
                <a:spcPct val="9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600"/>
              <a:buNone/>
              <a:defRPr sz="1600">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9"/>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67" name="Google Shape;67;p9"/>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캡션 있는 그림" type="picTx">
  <p:cSld name="캡션 있는 그림">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0"/>
          <p:cNvSpPr>
            <a:spLocks noGrp="1"/>
          </p:cNvSpPr>
          <p:nvPr>
            <p:ph type="pic" idx="2"/>
          </p:nvPr>
        </p:nvSpPr>
        <p:spPr>
          <a:xfrm>
            <a:off x="5183188" y="987427"/>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rgbClr val="1F3864"/>
              </a:buClr>
              <a:buSzPts val="3200"/>
              <a:buFont typeface="Noto Sans Symbols"/>
              <a:buNone/>
              <a:defRPr sz="3200" b="0" i="0" u="none" strike="noStrike" cap="none">
                <a:solidFill>
                  <a:schemeClr val="dk1"/>
                </a:solidFill>
                <a:latin typeface="Pretendard Medium" panose="02000603000000020004" pitchFamily="50" charset="-127"/>
                <a:ea typeface="Pretendard Medium" panose="02000603000000020004" pitchFamily="50" charset="-127"/>
                <a:cs typeface="Calibri"/>
                <a:sym typeface="Calibri"/>
              </a:defRPr>
            </a:lvl1pPr>
            <a:lvl2pPr marR="0" lvl="1" algn="l" rtl="0">
              <a:lnSpc>
                <a:spcPct val="90000"/>
              </a:lnSpc>
              <a:spcBef>
                <a:spcPts val="500"/>
              </a:spcBef>
              <a:spcAft>
                <a:spcPts val="0"/>
              </a:spcAft>
              <a:buClr>
                <a:srgbClr val="1F3864"/>
              </a:buClr>
              <a:buSzPts val="2800"/>
              <a:buFont typeface="Noto Sans Symbols"/>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rgbClr val="1F3864"/>
              </a:buClr>
              <a:buSzPts val="2400"/>
              <a:buFont typeface="Noto Sans Symbols"/>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rgbClr val="1F3864"/>
              </a:buClr>
              <a:buSzPts val="2000"/>
              <a:buFont typeface="Noto Sans Symbols"/>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rgbClr val="1F3864"/>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600"/>
              <a:buNone/>
              <a:defRPr sz="1600">
                <a:latin typeface="Pretendard Medium" panose="02000603000000020004" pitchFamily="50" charset="-127"/>
                <a:ea typeface="Pretendard Medium" panose="02000603000000020004" pitchFamily="50" charset="-127"/>
              </a:defRPr>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10"/>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74" name="Google Shape;74;p10"/>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제목 및 세로 텍스트" type="vertTx">
  <p:cSld name="제목 및 세로 텍스트">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310847" y="368549"/>
            <a:ext cx="10515600" cy="72002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atin typeface="Pretendard ExtraBold" panose="02000903000000020004" pitchFamily="50" charset="-127"/>
                <a:ea typeface="Pretendard ExtraBold" panose="02000903000000020004" pitchFamily="50" charset="-127"/>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1"/>
          <p:cNvSpPr txBox="1">
            <a:spLocks noGrp="1"/>
          </p:cNvSpPr>
          <p:nvPr>
            <p:ph type="body" idx="1"/>
          </p:nvPr>
        </p:nvSpPr>
        <p:spPr>
          <a:xfrm rot="5400000">
            <a:off x="3603374" y="-1859717"/>
            <a:ext cx="4985252" cy="11153421"/>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SzPts val="1800"/>
              <a:buChar char="▪"/>
              <a:defRPr>
                <a:latin typeface="Pretendard Medium" panose="02000603000000020004" pitchFamily="50" charset="-127"/>
                <a:ea typeface="Pretendard Medium" panose="02000603000000020004" pitchFamily="50" charset="-127"/>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1"/>
          <p:cNvSpPr txBox="1">
            <a:spLocks noGrp="1"/>
          </p:cNvSpPr>
          <p:nvPr>
            <p:ph type="dt" idx="10"/>
          </p:nvPr>
        </p:nvSpPr>
        <p:spPr>
          <a:xfrm>
            <a:off x="519289" y="6383600"/>
            <a:ext cx="132926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lang="ko-KR" altLang="en-US"/>
          </a:p>
        </p:txBody>
      </p:sp>
      <p:sp>
        <p:nvSpPr>
          <p:cNvPr id="80" name="Google Shape;80;p11"/>
          <p:cNvSpPr txBox="1">
            <a:spLocks noGrp="1"/>
          </p:cNvSpPr>
          <p:nvPr>
            <p:ph type="sldNum" idx="12"/>
          </p:nvPr>
        </p:nvSpPr>
        <p:spPr>
          <a:xfrm>
            <a:off x="10991066" y="6383600"/>
            <a:ext cx="681645" cy="35681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chemeClr val="tx1"/>
                </a:solidFill>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altLang="ko-KR" smtClean="0"/>
              <a:pPr/>
              <a:t>‹#›</a:t>
            </a:fld>
            <a:endParaRPr lang="en-US"/>
          </a:p>
        </p:txBody>
      </p:sp>
    </p:spTree>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1" name="Google Shape;11;p1"/>
          <p:cNvSpPr txBox="1">
            <a:spLocks noGrp="1"/>
          </p:cNvSpPr>
          <p:nvPr>
            <p:ph type="body" idx="1"/>
          </p:nvPr>
        </p:nvSpPr>
        <p:spPr>
          <a:xfrm>
            <a:off x="519290" y="1224368"/>
            <a:ext cx="11153421" cy="4985252"/>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1000"/>
              </a:spcBef>
              <a:spcAft>
                <a:spcPts val="0"/>
              </a:spcAft>
              <a:buClr>
                <a:srgbClr val="1F3864"/>
              </a:buClr>
              <a:buSzPts val="2000"/>
              <a:buFont typeface="Noto Sans Symbols"/>
              <a:buChar char="▪"/>
              <a:defRPr sz="20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rgbClr val="1F3864"/>
              </a:buClr>
              <a:buSzPts val="1800"/>
              <a:buFont typeface="Noto Sans Symbols"/>
              <a:buChar char="▪"/>
              <a:defRPr sz="1800" b="0" i="0" u="none" strike="noStrike" cap="none">
                <a:solidFill>
                  <a:schemeClr val="dk1"/>
                </a:solidFill>
                <a:latin typeface="Calibri"/>
                <a:ea typeface="Calibri"/>
                <a:cs typeface="Calibri"/>
                <a:sym typeface="Calibri"/>
              </a:defRPr>
            </a:lvl2pPr>
            <a:lvl3pPr marL="1371600" marR="0" lvl="2" indent="-330200" algn="l" rtl="0">
              <a:lnSpc>
                <a:spcPct val="90000"/>
              </a:lnSpc>
              <a:spcBef>
                <a:spcPts val="500"/>
              </a:spcBef>
              <a:spcAft>
                <a:spcPts val="0"/>
              </a:spcAft>
              <a:buClr>
                <a:srgbClr val="1F3864"/>
              </a:buClr>
              <a:buSzPts val="1600"/>
              <a:buFont typeface="Noto Sans Symbols"/>
              <a:buChar char="▪"/>
              <a:defRPr sz="16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500"/>
              </a:spcBef>
              <a:spcAft>
                <a:spcPts val="0"/>
              </a:spcAft>
              <a:buClr>
                <a:srgbClr val="1F3864"/>
              </a:buClr>
              <a:buSzPts val="1400"/>
              <a:buFont typeface="Noto Sans Symbols"/>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500"/>
              </a:spcBef>
              <a:spcAft>
                <a:spcPts val="0"/>
              </a:spcAft>
              <a:buClr>
                <a:srgbClr val="1F3864"/>
              </a:buClr>
              <a:buSzPts val="1400"/>
              <a:buFont typeface="Noto Sans Symbols"/>
              <a:buChar char="▪"/>
              <a:defRPr sz="14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p:nvPr/>
        </p:nvSpPr>
        <p:spPr>
          <a:xfrm>
            <a:off x="0" y="0"/>
            <a:ext cx="12192000" cy="356812"/>
          </a:xfrm>
          <a:prstGeom prst="rect">
            <a:avLst/>
          </a:prstGeom>
          <a:solidFill>
            <a:srgbClr val="9A0000"/>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1600" b="0" i="1" u="none" strike="noStrike" cap="none" dirty="0">
                <a:solidFill>
                  <a:schemeClr val="bg1"/>
                </a:solidFill>
                <a:latin typeface="Pretendard Medium" panose="02000603000000020004" pitchFamily="50" charset="-127"/>
                <a:ea typeface="Pretendard Medium" panose="02000603000000020004" pitchFamily="50" charset="-127"/>
                <a:cs typeface="Calibri"/>
                <a:sym typeface="Calibri"/>
              </a:rPr>
              <a:t>Korea Univ.</a:t>
            </a:r>
            <a:endParaRPr sz="1600" b="0" i="1" u="none" strike="noStrike" cap="none" dirty="0">
              <a:solidFill>
                <a:schemeClr val="bg1"/>
              </a:solidFill>
              <a:latin typeface="Pretendard Medium" panose="02000603000000020004" pitchFamily="50" charset="-127"/>
              <a:ea typeface="Pretendard Medium" panose="02000603000000020004" pitchFamily="50" charset="-127"/>
              <a:cs typeface="Calibri"/>
              <a:sym typeface="Calibri"/>
            </a:endParaRPr>
          </a:p>
        </p:txBody>
      </p:sp>
      <p:cxnSp>
        <p:nvCxnSpPr>
          <p:cNvPr id="16" name="Google Shape;16;p1"/>
          <p:cNvCxnSpPr/>
          <p:nvPr/>
        </p:nvCxnSpPr>
        <p:spPr>
          <a:xfrm>
            <a:off x="519290" y="6332799"/>
            <a:ext cx="11153421" cy="0"/>
          </a:xfrm>
          <a:prstGeom prst="straightConnector1">
            <a:avLst/>
          </a:prstGeom>
          <a:noFill/>
          <a:ln w="19050" cap="flat" cmpd="sng">
            <a:solidFill>
              <a:srgbClr val="9A0000"/>
            </a:solidFill>
            <a:prstDash val="solid"/>
            <a:round/>
            <a:headEnd type="none" w="sm" len="sm"/>
            <a:tailEnd type="none" w="sm" len="sm"/>
          </a:ln>
          <a:effectLst>
            <a:outerShdw blurRad="50800" dist="38100" dir="5400000" algn="t" rotWithShape="0">
              <a:srgbClr val="000000">
                <a:alpha val="20000"/>
              </a:srgbClr>
            </a:outerShdw>
          </a:effectLst>
        </p:spPr>
      </p:cxnSp>
      <p:sp>
        <p:nvSpPr>
          <p:cNvPr id="2" name="제목 개체 틀 1">
            <a:extLst>
              <a:ext uri="{FF2B5EF4-FFF2-40B4-BE49-F238E27FC236}">
                <a16:creationId xmlns:a16="http://schemas.microsoft.com/office/drawing/2014/main" id="{D040FB0E-5F18-AD42-CD5B-88B193415A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pic>
        <p:nvPicPr>
          <p:cNvPr id="4" name="그림 3">
            <a:extLst>
              <a:ext uri="{FF2B5EF4-FFF2-40B4-BE49-F238E27FC236}">
                <a16:creationId xmlns:a16="http://schemas.microsoft.com/office/drawing/2014/main" id="{033A404A-A469-9495-CD40-965C879BB6CF}"/>
              </a:ext>
            </a:extLst>
          </p:cNvPr>
          <p:cNvPicPr>
            <a:picLocks noChangeAspect="1"/>
          </p:cNvPicPr>
          <p:nvPr userDrawn="1"/>
        </p:nvPicPr>
        <p:blipFill>
          <a:blip r:embed="rId13">
            <a:clrChange>
              <a:clrFrom>
                <a:srgbClr val="FFFFFF"/>
              </a:clrFrom>
              <a:clrTo>
                <a:srgbClr val="FFFFFF">
                  <a:alpha val="0"/>
                </a:srgbClr>
              </a:clrTo>
            </a:clrChange>
          </a:blip>
          <a:stretch>
            <a:fillRect/>
          </a:stretch>
        </p:blipFill>
        <p:spPr>
          <a:xfrm>
            <a:off x="519289" y="6375289"/>
            <a:ext cx="1385599" cy="365124"/>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Pretendard Medium" panose="02000603000000020004" pitchFamily="50" charset="-127"/>
          <a:ea typeface="Pretendard Medium" panose="02000603000000020004"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microsoft.com/office/2007/relationships/hdphoto" Target="../media/hdphoto1.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3"/>
          <p:cNvSpPr txBox="1">
            <a:spLocks noGrp="1"/>
          </p:cNvSpPr>
          <p:nvPr>
            <p:ph type="ctrTitle"/>
          </p:nvPr>
        </p:nvSpPr>
        <p:spPr>
          <a:xfrm>
            <a:off x="125505" y="945699"/>
            <a:ext cx="11940987" cy="1877171"/>
          </a:xfrm>
          <a:prstGeom prst="rect">
            <a:avLst/>
          </a:prstGeom>
          <a:noFill/>
          <a:ln>
            <a:noFill/>
          </a:ln>
        </p:spPr>
        <p:txBody>
          <a:bodyPr spcFirstLastPara="1" wrap="square" lIns="91425" tIns="45700" rIns="91425" bIns="45700" anchor="ctr" anchorCtr="0">
            <a:noAutofit/>
          </a:bodyPr>
          <a:lstStyle/>
          <a:p>
            <a:pPr marL="0" indent="0" algn="ctr">
              <a:lnSpc>
                <a:spcPct val="150000"/>
              </a:lnSpc>
              <a:spcBef>
                <a:spcPts val="0"/>
              </a:spcBef>
              <a:buClrTx/>
              <a:buNone/>
            </a:pPr>
            <a:r>
              <a:rPr lang="en-US" altLang="ko-KR" sz="3000" b="1" dirty="0">
                <a:latin typeface="Pretendard ExtraBold" panose="02000903000000020004" pitchFamily="50" charset="-127"/>
                <a:ea typeface="Pretendard ExtraBold" panose="02000903000000020004" pitchFamily="50" charset="-127"/>
              </a:rPr>
              <a:t>Predicting Water Potability Using Machine Learning</a:t>
            </a:r>
            <a:br>
              <a:rPr lang="en-US" altLang="ko-KR" sz="3000" b="1" dirty="0">
                <a:latin typeface="Pretendard ExtraBold" panose="02000903000000020004" pitchFamily="50" charset="-127"/>
                <a:ea typeface="Pretendard ExtraBold" panose="02000903000000020004" pitchFamily="50" charset="-127"/>
              </a:rPr>
            </a:br>
            <a:r>
              <a:rPr lang="en-US" altLang="ko-KR" sz="2500" dirty="0">
                <a:latin typeface="Pretendard ExtraBold" panose="02000903000000020004" pitchFamily="50" charset="-127"/>
                <a:ea typeface="Pretendard ExtraBold" panose="02000903000000020004" pitchFamily="50" charset="-127"/>
              </a:rPr>
              <a:t>: Ensuring Safe Drinking</a:t>
            </a:r>
          </a:p>
        </p:txBody>
      </p:sp>
      <p:sp>
        <p:nvSpPr>
          <p:cNvPr id="93" name="Google Shape;93;p13"/>
          <p:cNvSpPr txBox="1">
            <a:spLocks noGrp="1"/>
          </p:cNvSpPr>
          <p:nvPr>
            <p:ph type="subTitle" idx="1"/>
          </p:nvPr>
        </p:nvSpPr>
        <p:spPr>
          <a:xfrm>
            <a:off x="1755721" y="3766786"/>
            <a:ext cx="8680554" cy="2175495"/>
          </a:xfrm>
          <a:prstGeom prst="rect">
            <a:avLst/>
          </a:prstGeom>
          <a:noFill/>
          <a:ln>
            <a:noFill/>
          </a:ln>
        </p:spPr>
        <p:txBody>
          <a:bodyPr spcFirstLastPara="1" wrap="square" lIns="91425" tIns="45700" rIns="91425" bIns="45700" anchor="ctr" anchorCtr="0">
            <a:noAutofit/>
          </a:bodyPr>
          <a:lstStyle/>
          <a:p>
            <a:pPr marL="0" indent="0">
              <a:lnSpc>
                <a:spcPct val="150000"/>
              </a:lnSpc>
              <a:spcBef>
                <a:spcPts val="0"/>
              </a:spcBef>
              <a:buSzPts val="1800"/>
            </a:pPr>
            <a:r>
              <a:rPr lang="en-US" altLang="ko-KR" sz="2400" dirty="0">
                <a:latin typeface="Pretendard Medium" panose="02000603000000020004" pitchFamily="50" charset="-127"/>
                <a:ea typeface="Pretendard Medium" panose="02000603000000020004" pitchFamily="50" charset="-127"/>
                <a:cs typeface="KoPubWorldDotum_Pro Medium"/>
              </a:rPr>
              <a:t>Department of Artificial Intelligence, Korea University</a:t>
            </a:r>
          </a:p>
          <a:p>
            <a:pPr marL="0" indent="0">
              <a:lnSpc>
                <a:spcPct val="150000"/>
              </a:lnSpc>
              <a:spcBef>
                <a:spcPts val="0"/>
              </a:spcBef>
              <a:buSzPts val="1800"/>
            </a:pPr>
            <a:r>
              <a:rPr lang="en-US" altLang="ko-KR" sz="2400" dirty="0">
                <a:latin typeface="Pretendard Medium" panose="02000603000000020004" pitchFamily="50" charset="-127"/>
                <a:ea typeface="Pretendard Medium" panose="02000603000000020004" pitchFamily="50" charset="-127"/>
                <a:cs typeface="KoPubWorldDotum_Pro Medium"/>
              </a:rPr>
              <a:t>The master's course</a:t>
            </a:r>
          </a:p>
          <a:p>
            <a:pPr marL="0" indent="0">
              <a:lnSpc>
                <a:spcPct val="150000"/>
              </a:lnSpc>
              <a:spcBef>
                <a:spcPts val="0"/>
              </a:spcBef>
              <a:buSzPts val="1800"/>
            </a:pPr>
            <a:endParaRPr lang="en-US" altLang="ko-KR" sz="1200" dirty="0">
              <a:latin typeface="Pretendard Medium" panose="02000603000000020004" pitchFamily="50" charset="-127"/>
              <a:ea typeface="Pretendard Medium" panose="02000603000000020004" pitchFamily="50" charset="-127"/>
              <a:cs typeface="KoPubWorldDotum_Pro Medium"/>
            </a:endParaRPr>
          </a:p>
          <a:p>
            <a:pPr marL="0" indent="0">
              <a:lnSpc>
                <a:spcPct val="150000"/>
              </a:lnSpc>
              <a:spcBef>
                <a:spcPts val="0"/>
              </a:spcBef>
              <a:buSzPts val="1800"/>
            </a:pPr>
            <a:r>
              <a:rPr lang="en-US" altLang="ko-KR" sz="2800" b="1" dirty="0">
                <a:cs typeface="KoPubWorldDotum_Pro Medium" pitchFamily="2" charset="-127"/>
              </a:rPr>
              <a:t>Park Geon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Classification report for each class</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10</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7" name="그림 6">
            <a:extLst>
              <a:ext uri="{FF2B5EF4-FFF2-40B4-BE49-F238E27FC236}">
                <a16:creationId xmlns:a16="http://schemas.microsoft.com/office/drawing/2014/main" id="{F3CEA0D9-8402-F828-D414-D0023CC3F295}"/>
              </a:ext>
            </a:extLst>
          </p:cNvPr>
          <p:cNvPicPr>
            <a:picLocks noChangeAspect="1"/>
          </p:cNvPicPr>
          <p:nvPr/>
        </p:nvPicPr>
        <p:blipFill>
          <a:blip r:embed="rId3"/>
          <a:stretch>
            <a:fillRect/>
          </a:stretch>
        </p:blipFill>
        <p:spPr>
          <a:xfrm>
            <a:off x="3286373" y="2500967"/>
            <a:ext cx="5610290" cy="2398792"/>
          </a:xfrm>
          <a:prstGeom prst="rect">
            <a:avLst/>
          </a:prstGeom>
        </p:spPr>
      </p:pic>
    </p:spTree>
    <p:extLst>
      <p:ext uri="{BB962C8B-B14F-4D97-AF65-F5344CB8AC3E}">
        <p14:creationId xmlns:p14="http://schemas.microsoft.com/office/powerpoint/2010/main" val="3574572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Predict probabilities for the test set and Calculate the ROC AUC score</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11</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3" name="그림 2">
            <a:extLst>
              <a:ext uri="{FF2B5EF4-FFF2-40B4-BE49-F238E27FC236}">
                <a16:creationId xmlns:a16="http://schemas.microsoft.com/office/drawing/2014/main" id="{9D444054-D8C4-955F-053F-4DFA628EC453}"/>
              </a:ext>
            </a:extLst>
          </p:cNvPr>
          <p:cNvPicPr>
            <a:picLocks noChangeAspect="1"/>
          </p:cNvPicPr>
          <p:nvPr/>
        </p:nvPicPr>
        <p:blipFill>
          <a:blip r:embed="rId3"/>
          <a:stretch>
            <a:fillRect/>
          </a:stretch>
        </p:blipFill>
        <p:spPr>
          <a:xfrm>
            <a:off x="1559819" y="2139558"/>
            <a:ext cx="4647027" cy="3666247"/>
          </a:xfrm>
          <a:prstGeom prst="rect">
            <a:avLst/>
          </a:prstGeom>
        </p:spPr>
      </p:pic>
      <p:pic>
        <p:nvPicPr>
          <p:cNvPr id="5" name="그림 4">
            <a:extLst>
              <a:ext uri="{FF2B5EF4-FFF2-40B4-BE49-F238E27FC236}">
                <a16:creationId xmlns:a16="http://schemas.microsoft.com/office/drawing/2014/main" id="{4D0505D7-51AD-3FEA-DB00-66B65A93A1F9}"/>
              </a:ext>
            </a:extLst>
          </p:cNvPr>
          <p:cNvPicPr>
            <a:picLocks noChangeAspect="1"/>
          </p:cNvPicPr>
          <p:nvPr/>
        </p:nvPicPr>
        <p:blipFill>
          <a:blip r:embed="rId4"/>
          <a:srcRect l="641" t="6125" r="-641" b="12475"/>
          <a:stretch/>
        </p:blipFill>
        <p:spPr>
          <a:xfrm>
            <a:off x="8308668" y="3526897"/>
            <a:ext cx="1826306" cy="296010"/>
          </a:xfrm>
          <a:prstGeom prst="rect">
            <a:avLst/>
          </a:prstGeom>
        </p:spPr>
      </p:pic>
      <p:graphicFrame>
        <p:nvGraphicFramePr>
          <p:cNvPr id="2" name="표 1">
            <a:extLst>
              <a:ext uri="{FF2B5EF4-FFF2-40B4-BE49-F238E27FC236}">
                <a16:creationId xmlns:a16="http://schemas.microsoft.com/office/drawing/2014/main" id="{C47AD413-7A50-B2B9-52F3-56AC36679EF3}"/>
              </a:ext>
            </a:extLst>
          </p:cNvPr>
          <p:cNvGraphicFramePr>
            <a:graphicFrameLocks noGrp="1"/>
          </p:cNvGraphicFramePr>
          <p:nvPr>
            <p:extLst>
              <p:ext uri="{D42A27DB-BD31-4B8C-83A1-F6EECF244321}">
                <p14:modId xmlns:p14="http://schemas.microsoft.com/office/powerpoint/2010/main" val="3911380124"/>
              </p:ext>
            </p:extLst>
          </p:nvPr>
        </p:nvGraphicFramePr>
        <p:xfrm>
          <a:off x="8308668" y="3894861"/>
          <a:ext cx="1813668" cy="584173"/>
        </p:xfrm>
        <a:graphic>
          <a:graphicData uri="http://schemas.openxmlformats.org/drawingml/2006/table">
            <a:tbl>
              <a:tblPr firstRow="1" bandRow="1">
                <a:tableStyleId>{7E9639D4-E3E2-4D34-9284-5A2195B3D0D7}</a:tableStyleId>
              </a:tblPr>
              <a:tblGrid>
                <a:gridCol w="1813668">
                  <a:extLst>
                    <a:ext uri="{9D8B030D-6E8A-4147-A177-3AD203B41FA5}">
                      <a16:colId xmlns:a16="http://schemas.microsoft.com/office/drawing/2014/main" val="2115323373"/>
                    </a:ext>
                  </a:extLst>
                </a:gridCol>
              </a:tblGrid>
              <a:tr h="279373">
                <a:tc>
                  <a:txBody>
                    <a:bodyPr/>
                    <a:lstStyle/>
                    <a:p>
                      <a:pPr algn="ctr" latinLnBrk="1"/>
                      <a:r>
                        <a:rPr lang="en-US" altLang="ko-KR" sz="1100" dirty="0">
                          <a:latin typeface="Pretendard Light" panose="02000403000000020004" pitchFamily="50" charset="-127"/>
                          <a:ea typeface="Pretendard Light" panose="02000403000000020004" pitchFamily="50" charset="-127"/>
                          <a:cs typeface="Pretendard Light" panose="02000403000000020004" pitchFamily="50" charset="-127"/>
                        </a:rPr>
                        <a:t>ROC AUC Score</a:t>
                      </a:r>
                      <a:endParaRPr lang="ko-KR" altLang="en-US" sz="11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3983097174"/>
                  </a:ext>
                </a:extLst>
              </a:tr>
              <a:tr h="279373">
                <a:tc>
                  <a:txBody>
                    <a:bodyPr/>
                    <a:lstStyle/>
                    <a:p>
                      <a:pPr algn="ctr" latinLnBrk="1"/>
                      <a:r>
                        <a:rPr lang="en-US" altLang="ko-KR" sz="1400" dirty="0">
                          <a:latin typeface="Pretendard Light" panose="02000403000000020004" pitchFamily="50" charset="-127"/>
                          <a:ea typeface="Pretendard Light" panose="02000403000000020004" pitchFamily="50" charset="-127"/>
                          <a:cs typeface="Pretendard Light" panose="02000403000000020004" pitchFamily="50" charset="-127"/>
                        </a:rPr>
                        <a:t>0.6944</a:t>
                      </a:r>
                      <a:endParaRPr lang="ko-KR" altLang="en-US" sz="14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2473910088"/>
                  </a:ext>
                </a:extLst>
              </a:tr>
            </a:tbl>
          </a:graphicData>
        </a:graphic>
      </p:graphicFrame>
      <p:sp>
        <p:nvSpPr>
          <p:cNvPr id="4" name="화살표: 오른쪽 3">
            <a:extLst>
              <a:ext uri="{FF2B5EF4-FFF2-40B4-BE49-F238E27FC236}">
                <a16:creationId xmlns:a16="http://schemas.microsoft.com/office/drawing/2014/main" id="{9BE2CB40-9C81-954A-D284-48D4A60763AF}"/>
              </a:ext>
            </a:extLst>
          </p:cNvPr>
          <p:cNvSpPr/>
          <p:nvPr/>
        </p:nvSpPr>
        <p:spPr>
          <a:xfrm>
            <a:off x="6660828" y="3665196"/>
            <a:ext cx="959953" cy="614973"/>
          </a:xfrm>
          <a:prstGeom prst="rightArrow">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155049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1" name="Google Shape;451;p30"/>
          <p:cNvSpPr txBox="1">
            <a:spLocks noGrp="1"/>
          </p:cNvSpPr>
          <p:nvPr>
            <p:ph type="sldNum" idx="12"/>
          </p:nvPr>
        </p:nvSpPr>
        <p:spPr>
          <a:xfrm>
            <a:off x="10981338" y="6373872"/>
            <a:ext cx="681645" cy="356813"/>
          </a:xfrm>
          <a:noFill/>
          <a:ln>
            <a:noFill/>
          </a:ln>
        </p:spPr>
        <p:txBody>
          <a:bodyPr spcFirstLastPara="1" wrap="square" lIns="91425" tIns="45700" rIns="91425" bIns="45700" anchor="ctr" anchorCtr="0">
            <a:noAutofit/>
          </a:bodyPr>
          <a:lstStyle/>
          <a:p>
            <a:fld id="{00000000-1234-1234-1234-123412341234}" type="slidenum">
              <a:rPr lang="en-US" altLang="ko-KR">
                <a:latin typeface="Pretendard Medium" panose="020B0600000101010101" charset="-127"/>
                <a:ea typeface="Pretendard Medium" panose="020B0600000101010101" charset="-127"/>
                <a:cs typeface="Pretendard Medium" panose="020B0600000101010101" charset="-127"/>
              </a:rPr>
              <a:pPr/>
              <a:t>12</a:t>
            </a:fld>
            <a:endParaRPr lang="en-US" dirty="0">
              <a:latin typeface="Pretendard Medium" panose="020B0600000101010101" charset="-127"/>
              <a:ea typeface="Pretendard Medium" panose="020B0600000101010101" charset="-127"/>
              <a:cs typeface="Pretendard Medium" panose="020B0600000101010101" charset="-127"/>
            </a:endParaRPr>
          </a:p>
        </p:txBody>
      </p:sp>
      <p:sp>
        <p:nvSpPr>
          <p:cNvPr id="452" name="Google Shape;452;p30"/>
          <p:cNvSpPr txBox="1"/>
          <p:nvPr/>
        </p:nvSpPr>
        <p:spPr>
          <a:xfrm>
            <a:off x="3575109" y="3013502"/>
            <a:ext cx="5041783" cy="830997"/>
          </a:xfrm>
          <a:prstGeom prst="rect">
            <a:avLst/>
          </a:prstGeom>
          <a:noFill/>
          <a:ln>
            <a:noFill/>
          </a:ln>
        </p:spPr>
        <p:txBody>
          <a:bodyPr spcFirstLastPara="1" wrap="square" lIns="91425" tIns="45700" rIns="91425" bIns="45700" anchor="t" anchorCtr="0">
            <a:noAutofit/>
          </a:bodyPr>
          <a:lstStyle/>
          <a:p>
            <a:pPr algn="ctr"/>
            <a:r>
              <a:rPr lang="en-US" altLang="ko-KR" sz="4800" dirty="0">
                <a:solidFill>
                  <a:schemeClr val="dk1"/>
                </a:solidFill>
                <a:latin typeface="Pretendard Black" panose="02000A03000000020004" pitchFamily="50" charset="-127"/>
                <a:ea typeface="Pretendard Black" panose="02000A03000000020004" pitchFamily="50" charset="-127"/>
                <a:cs typeface="KoPubWorldDotum_Pro Medium" pitchFamily="2" charset="-127"/>
                <a:sym typeface="Calibri"/>
              </a:rPr>
              <a:t>Thank you</a:t>
            </a:r>
          </a:p>
          <a:p>
            <a:pPr algn="ctr"/>
            <a:endParaRPr lang="en-US" altLang="ko-KR" sz="2200" b="1" dirty="0">
              <a:solidFill>
                <a:schemeClr val="dk1"/>
              </a:solidFill>
              <a:latin typeface="Pretendard Light" panose="02000403000000020004" pitchFamily="50" charset="-127"/>
              <a:ea typeface="Pretendard Light" panose="02000403000000020004" pitchFamily="50" charset="-127"/>
              <a:cs typeface="Pretendard Light" panose="02000403000000020004" pitchFamily="50" charset="-127"/>
              <a:sym typeface="Calibri"/>
            </a:endParaRPr>
          </a:p>
          <a:p>
            <a:pPr algn="ctr"/>
            <a:r>
              <a:rPr lang="en-US" altLang="ko-KR" sz="2200" b="1" dirty="0">
                <a:solidFill>
                  <a:schemeClr val="dk1"/>
                </a:solidFill>
                <a:latin typeface="Pretendard Light" panose="02000403000000020004" pitchFamily="50" charset="-127"/>
                <a:ea typeface="Pretendard Light" panose="02000403000000020004" pitchFamily="50" charset="-127"/>
                <a:cs typeface="Pretendard Light" panose="02000403000000020004" pitchFamily="50" charset="-127"/>
                <a:sym typeface="Calibri"/>
              </a:rPr>
              <a:t>(geonpark@korea.ac.kr)</a:t>
            </a:r>
          </a:p>
          <a:p>
            <a:pPr algn="ctr"/>
            <a:endParaRPr lang="en-US" altLang="ko-KR" sz="4800" dirty="0">
              <a:solidFill>
                <a:schemeClr val="dk1"/>
              </a:solidFill>
              <a:latin typeface="Pretendard Black" panose="02000A03000000020004" pitchFamily="50" charset="-127"/>
              <a:ea typeface="Pretendard Black" panose="02000A03000000020004" pitchFamily="50" charset="-127"/>
              <a:cs typeface="KoPubWorldDotum_Pro Medium" pitchFamily="2" charset="-127"/>
              <a:sym typeface="Calibri"/>
            </a:endParaRPr>
          </a:p>
          <a:p>
            <a:pPr algn="ctr"/>
            <a:endParaRPr lang="en-US" altLang="ko-KR" sz="4800" dirty="0">
              <a:solidFill>
                <a:schemeClr val="dk1"/>
              </a:solidFill>
              <a:latin typeface="Pretendard Black" panose="02000A03000000020004" pitchFamily="50" charset="-127"/>
              <a:ea typeface="Pretendard Black" panose="02000A03000000020004" pitchFamily="50" charset="-127"/>
              <a:cs typeface="KoPubWorldDotum_Pro Medium" pitchFamily="2" charset="-127"/>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 Project Title</a:t>
            </a:r>
            <a:endParaRPr lang="ko-KR" altLang="en-US" sz="3000" dirty="0"/>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endParaRPr lang="en-US" altLang="ko-KR" sz="2200" b="1" dirty="0">
              <a:latin typeface="Pretendard ExtraBold" panose="02000903000000020004" pitchFamily="50" charset="-127"/>
              <a:ea typeface="Pretendard ExtraBold" panose="02000903000000020004" pitchFamily="50" charset="-127"/>
            </a:endParaRPr>
          </a:p>
          <a:p>
            <a:pPr marL="0" indent="0" algn="ctr">
              <a:lnSpc>
                <a:spcPct val="150000"/>
              </a:lnSpc>
              <a:spcBef>
                <a:spcPts val="0"/>
              </a:spcBef>
              <a:buClrTx/>
              <a:buNone/>
            </a:pPr>
            <a:endParaRPr lang="en-US" altLang="ko-KR" sz="2800" b="1" dirty="0">
              <a:latin typeface="Pretendard ExtraBold" panose="02000903000000020004" pitchFamily="50" charset="-127"/>
              <a:ea typeface="Pretendard ExtraBold" panose="02000903000000020004" pitchFamily="50" charset="-127"/>
            </a:endParaRPr>
          </a:p>
          <a:p>
            <a:pPr marL="0" indent="0" algn="ctr">
              <a:lnSpc>
                <a:spcPct val="150000"/>
              </a:lnSpc>
              <a:spcBef>
                <a:spcPts val="0"/>
              </a:spcBef>
              <a:buClrTx/>
              <a:buNone/>
            </a:pPr>
            <a:r>
              <a:rPr lang="en-US" altLang="ko-KR" sz="2800" b="1" dirty="0" err="1">
                <a:latin typeface="Pretendard ExtraBold" panose="02000903000000020004" pitchFamily="50" charset="-127"/>
                <a:ea typeface="Pretendard ExtraBold" panose="02000903000000020004" pitchFamily="50" charset="-127"/>
              </a:rPr>
              <a:t>PureWater</a:t>
            </a:r>
            <a:r>
              <a:rPr lang="ko-KR" altLang="en-US" sz="2800" b="1" dirty="0">
                <a:latin typeface="Pretendard ExtraBold" panose="02000903000000020004" pitchFamily="50" charset="-127"/>
                <a:ea typeface="Pretendard ExtraBold" panose="02000903000000020004" pitchFamily="50" charset="-127"/>
              </a:rPr>
              <a:t>🧺</a:t>
            </a:r>
            <a:endParaRPr lang="en-US" altLang="ko-KR" sz="2800" b="1" dirty="0">
              <a:latin typeface="Pretendard ExtraBold" panose="02000903000000020004" pitchFamily="50" charset="-127"/>
              <a:ea typeface="Pretendard ExtraBold" panose="02000903000000020004" pitchFamily="50" charset="-127"/>
            </a:endParaRPr>
          </a:p>
          <a:p>
            <a:pPr marL="0" indent="0" algn="ctr">
              <a:lnSpc>
                <a:spcPct val="150000"/>
              </a:lnSpc>
              <a:spcBef>
                <a:spcPts val="0"/>
              </a:spcBef>
              <a:buClrTx/>
              <a:buNone/>
            </a:pPr>
            <a:r>
              <a:rPr lang="en-US" altLang="ko-KR" sz="2800" b="1" dirty="0">
                <a:latin typeface="Pretendard ExtraBold" panose="02000903000000020004" pitchFamily="50" charset="-127"/>
                <a:ea typeface="Pretendard ExtraBold" panose="02000903000000020004" pitchFamily="50" charset="-127"/>
              </a:rPr>
              <a:t>: Predicting Water Potability Using Machine Learning</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2</a:t>
            </a:fld>
            <a:endParaRPr lang="en-US" dirty="0">
              <a:solidFill>
                <a:schemeClr val="tx1"/>
              </a:solidFill>
              <a:latin typeface="Pretendard Medium" panose="02000603000000020004" pitchFamily="50" charset="-127"/>
              <a:ea typeface="Pretendard Medium" panose="02000603000000020004" pitchFamily="50" charset="-127"/>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 Project Introduction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Goal</a:t>
            </a:r>
          </a:p>
          <a:p>
            <a:pPr marL="685800" lvl="1" indent="-228600">
              <a:lnSpc>
                <a:spcPct val="150000"/>
              </a:lnSpc>
              <a:spcBef>
                <a:spcPts val="0"/>
              </a:spcBef>
              <a:buClrTx/>
            </a:pPr>
            <a:r>
              <a:rPr lang="en-US" altLang="ko-KR" sz="1700" b="1" dirty="0">
                <a:latin typeface="Pretendard Light" panose="02000403000000020004" pitchFamily="50" charset="-127"/>
                <a:ea typeface="Pretendard Light" panose="02000403000000020004" pitchFamily="50" charset="-127"/>
                <a:cs typeface="Pretendard Light" panose="02000403000000020004" pitchFamily="50" charset="-127"/>
              </a:rPr>
              <a:t>Develop a machine learning model to predict water potability based on various water quality indicators</a:t>
            </a:r>
          </a:p>
          <a:p>
            <a:pPr marL="685800" lvl="1" indent="-228600">
              <a:lnSpc>
                <a:spcPct val="150000"/>
              </a:lnSpc>
              <a:spcBef>
                <a:spcPts val="0"/>
              </a:spcBef>
              <a:buClrTx/>
            </a:pPr>
            <a:endParaRPr lang="en-US" altLang="ko-KR" sz="800" b="1" dirty="0">
              <a:latin typeface="Pretendard ExtraBold" panose="02000903000000020004" pitchFamily="50" charset="-127"/>
              <a:ea typeface="Pretendard ExtraBold" panose="02000903000000020004" pitchFamily="50" charset="-127"/>
            </a:endParaRPr>
          </a:p>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Motivation</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Public Health Improvement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Access to clean drinking water is a fundamental right for all and a critical aspect of public health. However, many regions still struggle to access safe drinking water.</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Environmental Protection</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Water pollution is closely linked to environmental degradation, and contaminated water can cause severe harm to both humans and natural ecosystems.</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Sustainability</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The causes of pollution and water quality vary across regions, necessitating tailored management strategies that are adapted to the specific water characteristics of each area.</a:t>
            </a:r>
            <a:r>
              <a:rPr lang="ko-KR" altLang="en-US" dirty="0">
                <a:latin typeface="Pretendard Light" panose="02000403000000020004" pitchFamily="50" charset="-127"/>
                <a:ea typeface="Pretendard Light" panose="02000403000000020004" pitchFamily="50" charset="-127"/>
                <a:cs typeface="Pretendard Light" panose="02000403000000020004" pitchFamily="50" charset="-127"/>
              </a:rPr>
              <a:t> </a:t>
            </a:r>
            <a:endParaRPr lang="en-US" altLang="ko-KR" sz="1800" dirty="0">
              <a:latin typeface="Pretendard ExtraBold" panose="02000903000000020004" pitchFamily="50" charset="-127"/>
              <a:ea typeface="Pretendard ExtraBold" panose="02000903000000020004" pitchFamily="50" charset="-127"/>
            </a:endParaRP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3</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2381123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Water Potability Dataset</a:t>
            </a:r>
            <a:endPar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endParaRP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Training Dataset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1,608 samples. This dataset is used to train the machine learning model. The model learns the relationship between various water quality indicators and potability during this stage.</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Validation Dataset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201 samples. This set is used to evaluate model performance during training, allowing for tuning of hyperparameters and preventing overfitting. It helps monitor the model’s generalization performance and adjust the learning process accordingly.</a:t>
            </a:r>
          </a:p>
          <a:p>
            <a:pPr marL="685800" lvl="1" indent="-228600">
              <a:lnSpc>
                <a:spcPct val="150000"/>
              </a:lnSpc>
              <a:spcBef>
                <a:spcPts val="0"/>
              </a:spcBef>
              <a:buClrTx/>
            </a:pPr>
            <a:r>
              <a:rPr lang="en-US" altLang="ko-KR" b="1" dirty="0">
                <a:latin typeface="Pretendard Light" panose="02000403000000020004" pitchFamily="50" charset="-127"/>
                <a:ea typeface="Pretendard Light" panose="02000403000000020004" pitchFamily="50" charset="-127"/>
                <a:cs typeface="Pretendard Light" panose="02000403000000020004" pitchFamily="50" charset="-127"/>
              </a:rPr>
              <a:t>Test Dataset</a:t>
            </a:r>
          </a:p>
          <a:p>
            <a:pPr marL="1143000" lvl="2" indent="-228600">
              <a:lnSpc>
                <a:spcPct val="150000"/>
              </a:lnSpc>
              <a:spcBef>
                <a:spcPts val="0"/>
              </a:spcBef>
              <a:buClrTx/>
            </a:pPr>
            <a:r>
              <a:rPr lang="en-US" altLang="ko-KR" dirty="0">
                <a:latin typeface="Pretendard Light" panose="02000403000000020004" pitchFamily="50" charset="-127"/>
                <a:ea typeface="Pretendard Light" panose="02000403000000020004" pitchFamily="50" charset="-127"/>
                <a:cs typeface="Pretendard Light" panose="02000403000000020004" pitchFamily="50" charset="-127"/>
              </a:rPr>
              <a:t>Composed of 202 samples. After the model is fully trained, this set is used to assess the final performance of the model. It provides an evaluation of how well the model predicts water potability in real-world scenarios.</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4</a:t>
            </a:fld>
            <a:endParaRPr lang="en-US" dirty="0">
              <a:solidFill>
                <a:schemeClr val="tx1"/>
              </a:solidFill>
              <a:latin typeface="Pretendard Medium" panose="02000603000000020004" pitchFamily="50" charset="-127"/>
              <a:ea typeface="Pretendard Medium" panose="02000603000000020004" pitchFamily="50" charset="-127"/>
            </a:endParaRPr>
          </a:p>
        </p:txBody>
      </p:sp>
    </p:spTree>
    <p:extLst>
      <p:ext uri="{BB962C8B-B14F-4D97-AF65-F5344CB8AC3E}">
        <p14:creationId xmlns:p14="http://schemas.microsoft.com/office/powerpoint/2010/main" val="1891026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III. Dataset Description</a:t>
            </a:r>
            <a:endParaRPr lang="ko-KR" altLang="en-US" sz="3000" dirty="0"/>
          </a:p>
        </p:txBody>
      </p:sp>
      <p:sp>
        <p:nvSpPr>
          <p:cNvPr id="268" name="Google Shape;268;p19"/>
          <p:cNvSpPr txBox="1">
            <a:spLocks noGrp="1"/>
          </p:cNvSpPr>
          <p:nvPr>
            <p:ph type="body" idx="1"/>
          </p:nvPr>
        </p:nvSpPr>
        <p:spPr>
          <a:xfrm>
            <a:off x="528918" y="1234859"/>
            <a:ext cx="11125200" cy="4722000"/>
          </a:xfrm>
          <a:prstGeom prst="rect">
            <a:avLst/>
          </a:prstGeom>
          <a:noFill/>
          <a:ln>
            <a:noFill/>
          </a:ln>
        </p:spPr>
        <p:txBody>
          <a:bodyPr spcFirstLastPara="1" wrap="square" lIns="91425" tIns="45700" rIns="91425" bIns="45700" anchor="t" anchorCtr="0">
            <a:noAutofit/>
          </a:bodyPr>
          <a:lstStyle/>
          <a:p>
            <a:pPr marL="228600" indent="-228600">
              <a:lnSpc>
                <a:spcPct val="150000"/>
              </a:lnSpc>
              <a:spcBef>
                <a:spcPts val="0"/>
              </a:spcBef>
              <a:buClrTx/>
            </a:pPr>
            <a:r>
              <a:rPr lang="en-US" altLang="ko-KR" sz="2200" b="1" dirty="0">
                <a:latin typeface="Pretendard ExtraBold" panose="02000903000000020004" pitchFamily="50" charset="-127"/>
                <a:ea typeface="Pretendard ExtraBold" panose="02000903000000020004" pitchFamily="50" charset="-127"/>
              </a:rPr>
              <a:t>Dataset Composition</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5</a:t>
            </a:fld>
            <a:endParaRPr lang="en-US" dirty="0">
              <a:solidFill>
                <a:schemeClr val="tx1"/>
              </a:solidFill>
              <a:latin typeface="Pretendard Medium" panose="02000603000000020004" pitchFamily="50" charset="-127"/>
              <a:ea typeface="Pretendard Medium" panose="02000603000000020004" pitchFamily="50" charset="-127"/>
            </a:endParaRPr>
          </a:p>
        </p:txBody>
      </p:sp>
      <p:graphicFrame>
        <p:nvGraphicFramePr>
          <p:cNvPr id="3" name="표 2">
            <a:extLst>
              <a:ext uri="{FF2B5EF4-FFF2-40B4-BE49-F238E27FC236}">
                <a16:creationId xmlns:a16="http://schemas.microsoft.com/office/drawing/2014/main" id="{D30CDBD4-05B2-4ACE-85EA-17B17DB6A15B}"/>
              </a:ext>
            </a:extLst>
          </p:cNvPr>
          <p:cNvGraphicFramePr>
            <a:graphicFrameLocks noGrp="1"/>
          </p:cNvGraphicFramePr>
          <p:nvPr>
            <p:extLst>
              <p:ext uri="{D42A27DB-BD31-4B8C-83A1-F6EECF244321}">
                <p14:modId xmlns:p14="http://schemas.microsoft.com/office/powerpoint/2010/main" val="2308041157"/>
              </p:ext>
            </p:extLst>
          </p:nvPr>
        </p:nvGraphicFramePr>
        <p:xfrm>
          <a:off x="1978640" y="1858366"/>
          <a:ext cx="8225756" cy="4400880"/>
        </p:xfrm>
        <a:graphic>
          <a:graphicData uri="http://schemas.openxmlformats.org/drawingml/2006/table">
            <a:tbl>
              <a:tblPr firstRow="1" bandRow="1">
                <a:tableStyleId>{7E9639D4-E3E2-4D34-9284-5A2195B3D0D7}</a:tableStyleId>
              </a:tblPr>
              <a:tblGrid>
                <a:gridCol w="2173635">
                  <a:extLst>
                    <a:ext uri="{9D8B030D-6E8A-4147-A177-3AD203B41FA5}">
                      <a16:colId xmlns:a16="http://schemas.microsoft.com/office/drawing/2014/main" val="2335710413"/>
                    </a:ext>
                  </a:extLst>
                </a:gridCol>
                <a:gridCol w="6052121">
                  <a:extLst>
                    <a:ext uri="{9D8B030D-6E8A-4147-A177-3AD203B41FA5}">
                      <a16:colId xmlns:a16="http://schemas.microsoft.com/office/drawing/2014/main" val="2361535421"/>
                    </a:ext>
                  </a:extLst>
                </a:gridCol>
              </a:tblGrid>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Name</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Description</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6178741"/>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Ph</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Measures the acidity or alkalinity of water</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68608697"/>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Hardness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Indicates the concentration of calcium and magnesium salts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0756011"/>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Solids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Represents the concentration of dissolved substances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1302852"/>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Chloramines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Compounds formed for water disinfection</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9269103"/>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Sulfate</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Naturally occurring compound in geological formations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7254968"/>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Conductivity</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Measures water's ability to conduct electricity</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73777018"/>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Organic Carbon</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Indicates the total carbon from organic compounds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2443982"/>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Trihalomethanes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Byproducts of chlorine-treated water</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1991918"/>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Turbidity</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Indicates water cloudiness due to suspended solids</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5080576"/>
                  </a:ext>
                </a:extLst>
              </a:tr>
              <a:tr h="400080">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Potability</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latin typeface="Pretendard Medium" panose="02000603000000020004" pitchFamily="50" charset="-127"/>
                          <a:ea typeface="Pretendard Medium" panose="02000603000000020004" pitchFamily="50" charset="-127"/>
                          <a:cs typeface="Pretendard Medium" panose="02000603000000020004" pitchFamily="50" charset="-127"/>
                        </a:rPr>
                        <a:t>Binary variable indicating whether the water is safe or unsafe</a:t>
                      </a:r>
                      <a:endParaRPr lang="ko-KR" altLang="en-US" dirty="0">
                        <a:latin typeface="Pretendard Medium" panose="02000603000000020004" pitchFamily="50" charset="-127"/>
                        <a:ea typeface="Pretendard Medium" panose="02000603000000020004" pitchFamily="50" charset="-127"/>
                        <a:cs typeface="Pretendard Medium" panose="020006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1548289"/>
                  </a:ext>
                </a:extLst>
              </a:tr>
            </a:tbl>
          </a:graphicData>
        </a:graphic>
      </p:graphicFrame>
    </p:spTree>
    <p:extLst>
      <p:ext uri="{BB962C8B-B14F-4D97-AF65-F5344CB8AC3E}">
        <p14:creationId xmlns:p14="http://schemas.microsoft.com/office/powerpoint/2010/main" val="127346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Load train, validation datasets</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Check for missing values in the datasets</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6</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3" name="그림 2">
            <a:extLst>
              <a:ext uri="{FF2B5EF4-FFF2-40B4-BE49-F238E27FC236}">
                <a16:creationId xmlns:a16="http://schemas.microsoft.com/office/drawing/2014/main" id="{19C1FC14-8CE8-C8A6-E382-4A5A2A65449D}"/>
              </a:ext>
            </a:extLst>
          </p:cNvPr>
          <p:cNvPicPr>
            <a:picLocks noChangeAspect="1"/>
          </p:cNvPicPr>
          <p:nvPr/>
        </p:nvPicPr>
        <p:blipFill>
          <a:blip r:embed="rId3"/>
          <a:stretch>
            <a:fillRect/>
          </a:stretch>
        </p:blipFill>
        <p:spPr>
          <a:xfrm>
            <a:off x="1291887" y="2018645"/>
            <a:ext cx="2564371" cy="1002436"/>
          </a:xfrm>
          <a:prstGeom prst="rect">
            <a:avLst/>
          </a:prstGeom>
        </p:spPr>
      </p:pic>
      <p:pic>
        <p:nvPicPr>
          <p:cNvPr id="5" name="그림 4">
            <a:extLst>
              <a:ext uri="{FF2B5EF4-FFF2-40B4-BE49-F238E27FC236}">
                <a16:creationId xmlns:a16="http://schemas.microsoft.com/office/drawing/2014/main" id="{FF7FE55E-D391-9C9A-916D-C0B978E59DEE}"/>
              </a:ext>
            </a:extLst>
          </p:cNvPr>
          <p:cNvPicPr>
            <a:picLocks noChangeAspect="1"/>
          </p:cNvPicPr>
          <p:nvPr/>
        </p:nvPicPr>
        <p:blipFill>
          <a:blip r:embed="rId4"/>
          <a:stretch>
            <a:fillRect/>
          </a:stretch>
        </p:blipFill>
        <p:spPr>
          <a:xfrm>
            <a:off x="1291887" y="3700363"/>
            <a:ext cx="2564371" cy="2495988"/>
          </a:xfrm>
          <a:prstGeom prst="rect">
            <a:avLst/>
          </a:prstGeom>
        </p:spPr>
      </p:pic>
      <p:pic>
        <p:nvPicPr>
          <p:cNvPr id="7" name="그림 6">
            <a:extLst>
              <a:ext uri="{FF2B5EF4-FFF2-40B4-BE49-F238E27FC236}">
                <a16:creationId xmlns:a16="http://schemas.microsoft.com/office/drawing/2014/main" id="{DA63F220-340B-9A43-69B4-89F234D1512A}"/>
              </a:ext>
            </a:extLst>
          </p:cNvPr>
          <p:cNvPicPr>
            <a:picLocks noChangeAspect="1"/>
          </p:cNvPicPr>
          <p:nvPr/>
        </p:nvPicPr>
        <p:blipFill>
          <a:blip r:embed="rId5"/>
          <a:stretch>
            <a:fillRect/>
          </a:stretch>
        </p:blipFill>
        <p:spPr>
          <a:xfrm>
            <a:off x="4992147" y="3697857"/>
            <a:ext cx="2198742" cy="1737399"/>
          </a:xfrm>
          <a:prstGeom prst="rect">
            <a:avLst/>
          </a:prstGeom>
        </p:spPr>
      </p:pic>
    </p:spTree>
    <p:extLst>
      <p:ext uri="{BB962C8B-B14F-4D97-AF65-F5344CB8AC3E}">
        <p14:creationId xmlns:p14="http://schemas.microsoft.com/office/powerpoint/2010/main" val="3753166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Set up the parameter grid and Initialize the </a:t>
            </a:r>
            <a:r>
              <a:rPr lang="en-US" altLang="ko-KR" b="1" dirty="0" err="1">
                <a:latin typeface="Pretendard ExtraBold" panose="02000903000000020004" pitchFamily="50" charset="-127"/>
                <a:ea typeface="Pretendard ExtraBold" panose="02000903000000020004" pitchFamily="50" charset="-127"/>
              </a:rPr>
              <a:t>XGBoost</a:t>
            </a:r>
            <a:r>
              <a:rPr lang="en-US" altLang="ko-KR" b="1" dirty="0">
                <a:latin typeface="Pretendard ExtraBold" panose="02000903000000020004" pitchFamily="50" charset="-127"/>
                <a:ea typeface="Pretendard ExtraBold" panose="02000903000000020004" pitchFamily="50" charset="-127"/>
              </a:rPr>
              <a:t> Classifier</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r>
              <a:rPr lang="en-US" altLang="ko-KR" b="1" dirty="0" err="1">
                <a:latin typeface="Pretendard ExtraBold" panose="02000903000000020004" pitchFamily="50" charset="-127"/>
                <a:ea typeface="Pretendard ExtraBold" panose="02000903000000020004" pitchFamily="50" charset="-127"/>
              </a:rPr>
              <a:t>RandomizedSearchCV</a:t>
            </a:r>
            <a:r>
              <a:rPr lang="en-US" altLang="ko-KR" b="1" dirty="0">
                <a:latin typeface="Pretendard ExtraBold" panose="02000903000000020004" pitchFamily="50" charset="-127"/>
                <a:ea typeface="Pretendard ExtraBold" panose="02000903000000020004" pitchFamily="50" charset="-127"/>
              </a:rPr>
              <a:t> and Fit the model</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7</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4" name="그림 3">
            <a:extLst>
              <a:ext uri="{FF2B5EF4-FFF2-40B4-BE49-F238E27FC236}">
                <a16:creationId xmlns:a16="http://schemas.microsoft.com/office/drawing/2014/main" id="{92B2776D-9BCE-81A3-F11F-04A35C657339}"/>
              </a:ext>
            </a:extLst>
          </p:cNvPr>
          <p:cNvPicPr>
            <a:picLocks noChangeAspect="1"/>
          </p:cNvPicPr>
          <p:nvPr/>
        </p:nvPicPr>
        <p:blipFill>
          <a:blip r:embed="rId3"/>
          <a:srcRect r="4509"/>
          <a:stretch/>
        </p:blipFill>
        <p:spPr>
          <a:xfrm>
            <a:off x="944069" y="1916240"/>
            <a:ext cx="2246604" cy="1343025"/>
          </a:xfrm>
          <a:prstGeom prst="rect">
            <a:avLst/>
          </a:prstGeom>
        </p:spPr>
      </p:pic>
      <p:pic>
        <p:nvPicPr>
          <p:cNvPr id="8" name="그림 7">
            <a:extLst>
              <a:ext uri="{FF2B5EF4-FFF2-40B4-BE49-F238E27FC236}">
                <a16:creationId xmlns:a16="http://schemas.microsoft.com/office/drawing/2014/main" id="{2B5A3DF7-BAC3-6C9A-2D5D-8FC4248AE01C}"/>
              </a:ext>
            </a:extLst>
          </p:cNvPr>
          <p:cNvPicPr>
            <a:picLocks noChangeAspect="1"/>
          </p:cNvPicPr>
          <p:nvPr/>
        </p:nvPicPr>
        <p:blipFill>
          <a:blip r:embed="rId4"/>
          <a:stretch>
            <a:fillRect/>
          </a:stretch>
        </p:blipFill>
        <p:spPr>
          <a:xfrm>
            <a:off x="944068" y="3726206"/>
            <a:ext cx="11068050" cy="1790700"/>
          </a:xfrm>
          <a:prstGeom prst="rect">
            <a:avLst/>
          </a:prstGeom>
        </p:spPr>
      </p:pic>
      <p:sp>
        <p:nvSpPr>
          <p:cNvPr id="2" name="타원 1">
            <a:extLst>
              <a:ext uri="{FF2B5EF4-FFF2-40B4-BE49-F238E27FC236}">
                <a16:creationId xmlns:a16="http://schemas.microsoft.com/office/drawing/2014/main" id="{BF55D938-EB64-0ADA-D1D6-9676D6780F89}"/>
              </a:ext>
            </a:extLst>
          </p:cNvPr>
          <p:cNvSpPr/>
          <p:nvPr/>
        </p:nvSpPr>
        <p:spPr>
          <a:xfrm>
            <a:off x="6443143" y="5570338"/>
            <a:ext cx="90000" cy="90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타원 2">
            <a:extLst>
              <a:ext uri="{FF2B5EF4-FFF2-40B4-BE49-F238E27FC236}">
                <a16:creationId xmlns:a16="http://schemas.microsoft.com/office/drawing/2014/main" id="{B3C90FB1-56AF-C4CE-9BDE-AA5A7998C274}"/>
              </a:ext>
            </a:extLst>
          </p:cNvPr>
          <p:cNvSpPr/>
          <p:nvPr/>
        </p:nvSpPr>
        <p:spPr>
          <a:xfrm>
            <a:off x="6443143" y="5740515"/>
            <a:ext cx="90000" cy="90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타원 4">
            <a:extLst>
              <a:ext uri="{FF2B5EF4-FFF2-40B4-BE49-F238E27FC236}">
                <a16:creationId xmlns:a16="http://schemas.microsoft.com/office/drawing/2014/main" id="{634EFDFD-ECD3-B73B-C65E-CC79792A20D5}"/>
              </a:ext>
            </a:extLst>
          </p:cNvPr>
          <p:cNvSpPr/>
          <p:nvPr/>
        </p:nvSpPr>
        <p:spPr>
          <a:xfrm>
            <a:off x="6443143" y="5909564"/>
            <a:ext cx="90000" cy="90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 name="그림 9">
            <a:extLst>
              <a:ext uri="{FF2B5EF4-FFF2-40B4-BE49-F238E27FC236}">
                <a16:creationId xmlns:a16="http://schemas.microsoft.com/office/drawing/2014/main" id="{0D267724-4164-CA19-6BEE-600C75AF9DE9}"/>
              </a:ext>
            </a:extLst>
          </p:cNvPr>
          <p:cNvPicPr>
            <a:picLocks noChangeAspect="1"/>
          </p:cNvPicPr>
          <p:nvPr/>
        </p:nvPicPr>
        <p:blipFill>
          <a:blip r:embed="rId5"/>
          <a:srcRect t="1" r="3359" b="-41414"/>
          <a:stretch/>
        </p:blipFill>
        <p:spPr>
          <a:xfrm>
            <a:off x="944069" y="6066268"/>
            <a:ext cx="11068049" cy="253685"/>
          </a:xfrm>
          <a:prstGeom prst="rect">
            <a:avLst/>
          </a:prstGeom>
        </p:spPr>
      </p:pic>
      <p:graphicFrame>
        <p:nvGraphicFramePr>
          <p:cNvPr id="11" name="표 10">
            <a:extLst>
              <a:ext uri="{FF2B5EF4-FFF2-40B4-BE49-F238E27FC236}">
                <a16:creationId xmlns:a16="http://schemas.microsoft.com/office/drawing/2014/main" id="{EAB086C0-B43B-D160-1D0F-F9A50BD64002}"/>
              </a:ext>
            </a:extLst>
          </p:cNvPr>
          <p:cNvGraphicFramePr>
            <a:graphicFrameLocks noGrp="1"/>
          </p:cNvGraphicFramePr>
          <p:nvPr>
            <p:extLst>
              <p:ext uri="{D42A27DB-BD31-4B8C-83A1-F6EECF244321}">
                <p14:modId xmlns:p14="http://schemas.microsoft.com/office/powerpoint/2010/main" val="2594298131"/>
              </p:ext>
            </p:extLst>
          </p:nvPr>
        </p:nvGraphicFramePr>
        <p:xfrm>
          <a:off x="3625352" y="2017338"/>
          <a:ext cx="8386766" cy="1112520"/>
        </p:xfrm>
        <a:graphic>
          <a:graphicData uri="http://schemas.openxmlformats.org/drawingml/2006/table">
            <a:tbl>
              <a:tblPr firstRow="1" bandRow="1">
                <a:tableStyleId>{7E9639D4-E3E2-4D34-9284-5A2195B3D0D7}</a:tableStyleId>
              </a:tblPr>
              <a:tblGrid>
                <a:gridCol w="1019173">
                  <a:extLst>
                    <a:ext uri="{9D8B030D-6E8A-4147-A177-3AD203B41FA5}">
                      <a16:colId xmlns:a16="http://schemas.microsoft.com/office/drawing/2014/main" val="3147455408"/>
                    </a:ext>
                  </a:extLst>
                </a:gridCol>
                <a:gridCol w="1047579">
                  <a:extLst>
                    <a:ext uri="{9D8B030D-6E8A-4147-A177-3AD203B41FA5}">
                      <a16:colId xmlns:a16="http://schemas.microsoft.com/office/drawing/2014/main" val="1196628936"/>
                    </a:ext>
                  </a:extLst>
                </a:gridCol>
                <a:gridCol w="1073553">
                  <a:extLst>
                    <a:ext uri="{9D8B030D-6E8A-4147-A177-3AD203B41FA5}">
                      <a16:colId xmlns:a16="http://schemas.microsoft.com/office/drawing/2014/main" val="1026420911"/>
                    </a:ext>
                  </a:extLst>
                </a:gridCol>
                <a:gridCol w="910181">
                  <a:extLst>
                    <a:ext uri="{9D8B030D-6E8A-4147-A177-3AD203B41FA5}">
                      <a16:colId xmlns:a16="http://schemas.microsoft.com/office/drawing/2014/main" val="3006412044"/>
                    </a:ext>
                  </a:extLst>
                </a:gridCol>
                <a:gridCol w="1271553">
                  <a:extLst>
                    <a:ext uri="{9D8B030D-6E8A-4147-A177-3AD203B41FA5}">
                      <a16:colId xmlns:a16="http://schemas.microsoft.com/office/drawing/2014/main" val="810675267"/>
                    </a:ext>
                  </a:extLst>
                </a:gridCol>
                <a:gridCol w="692614">
                  <a:extLst>
                    <a:ext uri="{9D8B030D-6E8A-4147-A177-3AD203B41FA5}">
                      <a16:colId xmlns:a16="http://schemas.microsoft.com/office/drawing/2014/main" val="3011018838"/>
                    </a:ext>
                  </a:extLst>
                </a:gridCol>
                <a:gridCol w="883083">
                  <a:extLst>
                    <a:ext uri="{9D8B030D-6E8A-4147-A177-3AD203B41FA5}">
                      <a16:colId xmlns:a16="http://schemas.microsoft.com/office/drawing/2014/main" val="3793604313"/>
                    </a:ext>
                  </a:extLst>
                </a:gridCol>
                <a:gridCol w="1489030">
                  <a:extLst>
                    <a:ext uri="{9D8B030D-6E8A-4147-A177-3AD203B41FA5}">
                      <a16:colId xmlns:a16="http://schemas.microsoft.com/office/drawing/2014/main" val="1624774313"/>
                    </a:ext>
                  </a:extLst>
                </a:gridCol>
              </a:tblGrid>
              <a:tr h="370840">
                <a:tc>
                  <a:txBody>
                    <a:bodyPr/>
                    <a:lstStyle/>
                    <a:p>
                      <a:pPr algn="ctr" latinLnBrk="1"/>
                      <a:r>
                        <a:rPr lang="en-US" altLang="ko-KR" sz="1100" dirty="0">
                          <a:solidFill>
                            <a:srgbClr val="FFFFFF"/>
                          </a:solidFill>
                        </a:rPr>
                        <a:t>Parameters</a:t>
                      </a:r>
                      <a:endParaRPr lang="ko-KR" altLang="en-US" sz="1100" dirty="0">
                        <a:solidFill>
                          <a:srgbClr val="FFFFFF"/>
                        </a:solidFill>
                      </a:endParaRPr>
                    </a:p>
                  </a:txBody>
                  <a:tcPr anchor="ctr">
                    <a:lnR w="12700" cap="flat" cmpd="sng" algn="ctr">
                      <a:solidFill>
                        <a:schemeClr val="tx1"/>
                      </a:solidFill>
                      <a:prstDash val="solid"/>
                      <a:round/>
                      <a:headEnd type="none" w="med" len="med"/>
                      <a:tailEnd type="none" w="med" len="med"/>
                    </a:lnR>
                  </a:tcPr>
                </a:tc>
                <a:tc>
                  <a:txBody>
                    <a:bodyPr/>
                    <a:lstStyle/>
                    <a:p>
                      <a:pPr algn="ctr" latinLnBrk="1"/>
                      <a:r>
                        <a:rPr lang="en-US" altLang="ko-KR" sz="1100" b="0" dirty="0">
                          <a:solidFill>
                            <a:srgbClr val="FFFFFF"/>
                          </a:solidFill>
                        </a:rPr>
                        <a:t>Learning rate</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rPr>
                        <a:t>N estimators</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rPr>
                        <a:t>Max depth</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rPr>
                        <a:t>Min child weight</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rPr>
                        <a:t>Gamma</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rPr>
                        <a:t>Subsample</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err="1">
                          <a:solidFill>
                            <a:srgbClr val="FFFFFF"/>
                          </a:solidFill>
                        </a:rPr>
                        <a:t>Colsample</a:t>
                      </a:r>
                      <a:r>
                        <a:rPr lang="en-US" altLang="ko-KR" sz="1100" b="0" dirty="0">
                          <a:solidFill>
                            <a:srgbClr val="FFFFFF"/>
                          </a:solidFill>
                        </a:rPr>
                        <a:t> </a:t>
                      </a:r>
                      <a:r>
                        <a:rPr lang="en-US" altLang="ko-KR" sz="1100" b="0" dirty="0" err="1">
                          <a:solidFill>
                            <a:srgbClr val="FFFFFF"/>
                          </a:solidFill>
                        </a:rPr>
                        <a:t>bytree</a:t>
                      </a:r>
                      <a:endParaRPr lang="ko-KR" altLang="en-US" sz="1100" b="0" dirty="0">
                        <a:solidFill>
                          <a:srgbClr val="FFFFFF"/>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5405956"/>
                  </a:ext>
                </a:extLst>
              </a:tr>
              <a:tr h="370840">
                <a:tc rowSpan="2">
                  <a:txBody>
                    <a:bodyPr/>
                    <a:lstStyle/>
                    <a:p>
                      <a:pPr algn="ctr" latinLnBrk="1"/>
                      <a:r>
                        <a:rPr lang="en-US" altLang="ko-KR" sz="1200" b="1" dirty="0">
                          <a:solidFill>
                            <a:schemeClr val="tx1"/>
                          </a:solidFill>
                        </a:rPr>
                        <a:t>Values</a:t>
                      </a:r>
                      <a:endParaRPr lang="ko-KR" altLang="en-US" sz="1200" b="1" dirty="0">
                        <a:solidFill>
                          <a:schemeClr val="tx1"/>
                        </a:solidFill>
                      </a:endParaRPr>
                    </a:p>
                  </a:txBody>
                  <a:tcPr anchor="ctr">
                    <a:lnR w="12700" cap="flat" cmpd="sng" algn="ctr">
                      <a:solidFill>
                        <a:schemeClr val="tx1"/>
                      </a:solidFill>
                      <a:prstDash val="solid"/>
                      <a:round/>
                      <a:headEnd type="none" w="med" len="med"/>
                      <a:tailEnd type="none" w="med" len="med"/>
                    </a:lnR>
                  </a:tcPr>
                </a:tc>
                <a:tc>
                  <a:txBody>
                    <a:bodyPr/>
                    <a:lstStyle/>
                    <a:p>
                      <a:pPr algn="ctr" latinLnBrk="1"/>
                      <a:r>
                        <a:rPr lang="en-US" altLang="ko-KR" dirty="0">
                          <a:solidFill>
                            <a:schemeClr val="tx1"/>
                          </a:solidFill>
                        </a:rPr>
                        <a:t>0.01</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500</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5</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2</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0.5</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0.8</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0.8</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24282901"/>
                  </a:ext>
                </a:extLst>
              </a:tr>
              <a:tr h="370840">
                <a:tc vMerge="1">
                  <a:txBody>
                    <a:bodyPr/>
                    <a:lstStyle/>
                    <a:p>
                      <a:pPr latinLnBrk="1"/>
                      <a:endParaRPr lang="ko-KR" altLang="en-US" dirty="0"/>
                    </a:p>
                  </a:txBody>
                  <a:tcPr/>
                </a:tc>
                <a:tc>
                  <a:txBody>
                    <a:bodyPr/>
                    <a:lstStyle/>
                    <a:p>
                      <a:pPr algn="ctr" latinLnBrk="1"/>
                      <a:r>
                        <a:rPr lang="en-US" altLang="ko-KR" dirty="0">
                          <a:solidFill>
                            <a:schemeClr val="tx1"/>
                          </a:solidFill>
                        </a:rPr>
                        <a:t>0.1</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1000</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10</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4</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1</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1</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rPr>
                        <a:t>1</a:t>
                      </a:r>
                      <a:endParaRPr lang="ko-KR" alt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9801216"/>
                  </a:ext>
                </a:extLst>
              </a:tr>
            </a:tbl>
          </a:graphicData>
        </a:graphic>
      </p:graphicFrame>
      <p:sp>
        <p:nvSpPr>
          <p:cNvPr id="13" name="화살표: 오른쪽 12">
            <a:extLst>
              <a:ext uri="{FF2B5EF4-FFF2-40B4-BE49-F238E27FC236}">
                <a16:creationId xmlns:a16="http://schemas.microsoft.com/office/drawing/2014/main" id="{33EFEACB-949E-5B7D-F35B-3D277CF1D341}"/>
              </a:ext>
            </a:extLst>
          </p:cNvPr>
          <p:cNvSpPr/>
          <p:nvPr/>
        </p:nvSpPr>
        <p:spPr>
          <a:xfrm>
            <a:off x="3252370" y="2573598"/>
            <a:ext cx="311285" cy="194553"/>
          </a:xfrm>
          <a:prstGeom prst="rightArrow">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229865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Best estimator parameter</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0" indent="0">
              <a:lnSpc>
                <a:spcPct val="150000"/>
              </a:lnSpc>
              <a:spcBef>
                <a:spcPts val="0"/>
              </a:spcBef>
              <a:buClrTx/>
              <a:buNone/>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Load the test dataset</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Check for missing values in the test dataset</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8</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3" name="그림 2">
            <a:extLst>
              <a:ext uri="{FF2B5EF4-FFF2-40B4-BE49-F238E27FC236}">
                <a16:creationId xmlns:a16="http://schemas.microsoft.com/office/drawing/2014/main" id="{4C1F3A8C-7C31-8192-E32E-6B6C68D3870D}"/>
              </a:ext>
            </a:extLst>
          </p:cNvPr>
          <p:cNvPicPr>
            <a:picLocks noChangeAspect="1"/>
          </p:cNvPicPr>
          <p:nvPr/>
        </p:nvPicPr>
        <p:blipFill>
          <a:blip r:embed="rId3"/>
          <a:srcRect b="56420"/>
          <a:stretch/>
        </p:blipFill>
        <p:spPr>
          <a:xfrm>
            <a:off x="1047457" y="1897872"/>
            <a:ext cx="8386766" cy="135474"/>
          </a:xfrm>
          <a:prstGeom prst="rect">
            <a:avLst/>
          </a:prstGeom>
        </p:spPr>
      </p:pic>
      <p:pic>
        <p:nvPicPr>
          <p:cNvPr id="6" name="그림 5">
            <a:extLst>
              <a:ext uri="{FF2B5EF4-FFF2-40B4-BE49-F238E27FC236}">
                <a16:creationId xmlns:a16="http://schemas.microsoft.com/office/drawing/2014/main" id="{32778CCD-0015-A7A2-1EC9-E7FAD2CBCDAC}"/>
              </a:ext>
            </a:extLst>
          </p:cNvPr>
          <p:cNvPicPr>
            <a:picLocks noChangeAspect="1"/>
          </p:cNvPicPr>
          <p:nvPr/>
        </p:nvPicPr>
        <p:blipFill>
          <a:blip r:embed="rId4"/>
          <a:stretch>
            <a:fillRect/>
          </a:stretch>
        </p:blipFill>
        <p:spPr>
          <a:xfrm>
            <a:off x="1047457" y="3460460"/>
            <a:ext cx="2057831" cy="479805"/>
          </a:xfrm>
          <a:prstGeom prst="rect">
            <a:avLst/>
          </a:prstGeom>
        </p:spPr>
      </p:pic>
      <p:pic>
        <p:nvPicPr>
          <p:cNvPr id="9" name="그림 8">
            <a:extLst>
              <a:ext uri="{FF2B5EF4-FFF2-40B4-BE49-F238E27FC236}">
                <a16:creationId xmlns:a16="http://schemas.microsoft.com/office/drawing/2014/main" id="{C88483D8-2335-58E6-B582-4A5E0539D037}"/>
              </a:ext>
            </a:extLst>
          </p:cNvPr>
          <p:cNvPicPr>
            <a:picLocks noChangeAspect="1"/>
          </p:cNvPicPr>
          <p:nvPr/>
        </p:nvPicPr>
        <p:blipFill>
          <a:blip r:embed="rId5"/>
          <a:stretch>
            <a:fillRect/>
          </a:stretch>
        </p:blipFill>
        <p:spPr>
          <a:xfrm>
            <a:off x="1047457" y="4836460"/>
            <a:ext cx="2085975" cy="1076325"/>
          </a:xfrm>
          <a:prstGeom prst="rect">
            <a:avLst/>
          </a:prstGeom>
        </p:spPr>
      </p:pic>
      <p:graphicFrame>
        <p:nvGraphicFramePr>
          <p:cNvPr id="2" name="표 1">
            <a:extLst>
              <a:ext uri="{FF2B5EF4-FFF2-40B4-BE49-F238E27FC236}">
                <a16:creationId xmlns:a16="http://schemas.microsoft.com/office/drawing/2014/main" id="{50B5AB86-D5E3-BA4D-A2F6-B677B511C56B}"/>
              </a:ext>
            </a:extLst>
          </p:cNvPr>
          <p:cNvGraphicFramePr>
            <a:graphicFrameLocks noGrp="1"/>
          </p:cNvGraphicFramePr>
          <p:nvPr>
            <p:extLst>
              <p:ext uri="{D42A27DB-BD31-4B8C-83A1-F6EECF244321}">
                <p14:modId xmlns:p14="http://schemas.microsoft.com/office/powerpoint/2010/main" val="2055982704"/>
              </p:ext>
            </p:extLst>
          </p:nvPr>
        </p:nvGraphicFramePr>
        <p:xfrm>
          <a:off x="1047457" y="2116360"/>
          <a:ext cx="8386766" cy="564931"/>
        </p:xfrm>
        <a:graphic>
          <a:graphicData uri="http://schemas.openxmlformats.org/drawingml/2006/table">
            <a:tbl>
              <a:tblPr firstRow="1" bandRow="1">
                <a:tableStyleId>{7E9639D4-E3E2-4D34-9284-5A2195B3D0D7}</a:tableStyleId>
              </a:tblPr>
              <a:tblGrid>
                <a:gridCol w="1019173">
                  <a:extLst>
                    <a:ext uri="{9D8B030D-6E8A-4147-A177-3AD203B41FA5}">
                      <a16:colId xmlns:a16="http://schemas.microsoft.com/office/drawing/2014/main" val="3147455408"/>
                    </a:ext>
                  </a:extLst>
                </a:gridCol>
                <a:gridCol w="1047579">
                  <a:extLst>
                    <a:ext uri="{9D8B030D-6E8A-4147-A177-3AD203B41FA5}">
                      <a16:colId xmlns:a16="http://schemas.microsoft.com/office/drawing/2014/main" val="1196628936"/>
                    </a:ext>
                  </a:extLst>
                </a:gridCol>
                <a:gridCol w="1073553">
                  <a:extLst>
                    <a:ext uri="{9D8B030D-6E8A-4147-A177-3AD203B41FA5}">
                      <a16:colId xmlns:a16="http://schemas.microsoft.com/office/drawing/2014/main" val="1026420911"/>
                    </a:ext>
                  </a:extLst>
                </a:gridCol>
                <a:gridCol w="910181">
                  <a:extLst>
                    <a:ext uri="{9D8B030D-6E8A-4147-A177-3AD203B41FA5}">
                      <a16:colId xmlns:a16="http://schemas.microsoft.com/office/drawing/2014/main" val="3006412044"/>
                    </a:ext>
                  </a:extLst>
                </a:gridCol>
                <a:gridCol w="1271553">
                  <a:extLst>
                    <a:ext uri="{9D8B030D-6E8A-4147-A177-3AD203B41FA5}">
                      <a16:colId xmlns:a16="http://schemas.microsoft.com/office/drawing/2014/main" val="810675267"/>
                    </a:ext>
                  </a:extLst>
                </a:gridCol>
                <a:gridCol w="692614">
                  <a:extLst>
                    <a:ext uri="{9D8B030D-6E8A-4147-A177-3AD203B41FA5}">
                      <a16:colId xmlns:a16="http://schemas.microsoft.com/office/drawing/2014/main" val="3011018838"/>
                    </a:ext>
                  </a:extLst>
                </a:gridCol>
                <a:gridCol w="883083">
                  <a:extLst>
                    <a:ext uri="{9D8B030D-6E8A-4147-A177-3AD203B41FA5}">
                      <a16:colId xmlns:a16="http://schemas.microsoft.com/office/drawing/2014/main" val="3793604313"/>
                    </a:ext>
                  </a:extLst>
                </a:gridCol>
                <a:gridCol w="1489030">
                  <a:extLst>
                    <a:ext uri="{9D8B030D-6E8A-4147-A177-3AD203B41FA5}">
                      <a16:colId xmlns:a16="http://schemas.microsoft.com/office/drawing/2014/main" val="1624774313"/>
                    </a:ext>
                  </a:extLst>
                </a:gridCol>
              </a:tblGrid>
              <a:tr h="260131">
                <a:tc>
                  <a:txBody>
                    <a:bodyPr/>
                    <a:lstStyle/>
                    <a:p>
                      <a:pPr algn="ctr" latinLnBrk="1"/>
                      <a:r>
                        <a:rPr lang="en-US" altLang="ko-KR" sz="110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Parameters</a:t>
                      </a:r>
                      <a:endParaRPr lang="ko-KR" altLang="en-US" sz="110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R w="12700" cap="flat" cmpd="sng" algn="ctr">
                      <a:solidFill>
                        <a:schemeClr val="tx1"/>
                      </a:solidFill>
                      <a:prstDash val="solid"/>
                      <a:round/>
                      <a:headEnd type="none" w="med" len="med"/>
                      <a:tailEnd type="none" w="med" len="med"/>
                    </a:lnR>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Learning rate</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N estimators</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Max depth</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Min child weight</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Gamma</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Subsample</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sz="1100" b="0" dirty="0" err="1">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Colsample</a:t>
                      </a:r>
                      <a:r>
                        <a:rPr lang="en-US" altLang="ko-KR"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1100" b="0" dirty="0" err="1">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rPr>
                        <a:t>bytree</a:t>
                      </a:r>
                      <a:endParaRPr lang="ko-KR" altLang="en-US" sz="1100" b="0" dirty="0">
                        <a:solidFill>
                          <a:srgbClr val="FFFFFF"/>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5405956"/>
                  </a:ext>
                </a:extLst>
              </a:tr>
              <a:tr h="260131">
                <a:tc>
                  <a:txBody>
                    <a:bodyPr/>
                    <a:lstStyle/>
                    <a:p>
                      <a:pPr algn="ctr" latinLnBrk="1"/>
                      <a:r>
                        <a:rPr lang="en-US" altLang="ko-KR" sz="1200" b="1"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Values</a:t>
                      </a:r>
                      <a:endParaRPr lang="ko-KR" altLang="en-US" sz="1200" b="1"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R w="12700" cap="flat" cmpd="sng" algn="ctr">
                      <a:solidFill>
                        <a:schemeClr val="tx1"/>
                      </a:solidFill>
                      <a:prstDash val="solid"/>
                      <a:round/>
                      <a:headEnd type="none" w="med" len="med"/>
                      <a:tailEnd type="none" w="med" len="med"/>
                    </a:lnR>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0.01</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1000</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10</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1.0</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latinLnBrk="1"/>
                      <a:r>
                        <a:rPr lang="en-US" altLang="ko-KR"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1.0</a:t>
                      </a:r>
                      <a:endParaRPr lang="ko-KR" altLang="en-US"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24282901"/>
                  </a:ext>
                </a:extLst>
              </a:tr>
            </a:tbl>
          </a:graphicData>
        </a:graphic>
      </p:graphicFrame>
      <p:pic>
        <p:nvPicPr>
          <p:cNvPr id="4" name="그림 3">
            <a:extLst>
              <a:ext uri="{FF2B5EF4-FFF2-40B4-BE49-F238E27FC236}">
                <a16:creationId xmlns:a16="http://schemas.microsoft.com/office/drawing/2014/main" id="{022C10F4-69E5-C56C-88FC-81152985E09E}"/>
              </a:ext>
            </a:extLst>
          </p:cNvPr>
          <p:cNvPicPr>
            <a:picLocks noChangeAspect="1"/>
          </p:cNvPicPr>
          <p:nvPr/>
        </p:nvPicPr>
        <p:blipFill>
          <a:blip r:embed="rId3"/>
          <a:srcRect t="43287" r="82689" b="11367"/>
          <a:stretch/>
        </p:blipFill>
        <p:spPr>
          <a:xfrm>
            <a:off x="10046923" y="1876429"/>
            <a:ext cx="1813668" cy="176094"/>
          </a:xfrm>
          <a:prstGeom prst="rect">
            <a:avLst/>
          </a:prstGeom>
        </p:spPr>
      </p:pic>
      <p:graphicFrame>
        <p:nvGraphicFramePr>
          <p:cNvPr id="8" name="표 7">
            <a:extLst>
              <a:ext uri="{FF2B5EF4-FFF2-40B4-BE49-F238E27FC236}">
                <a16:creationId xmlns:a16="http://schemas.microsoft.com/office/drawing/2014/main" id="{4D0B1126-8308-C602-C5E2-AA2FE58C4DE9}"/>
              </a:ext>
            </a:extLst>
          </p:cNvPr>
          <p:cNvGraphicFramePr>
            <a:graphicFrameLocks noGrp="1"/>
          </p:cNvGraphicFramePr>
          <p:nvPr>
            <p:extLst>
              <p:ext uri="{D42A27DB-BD31-4B8C-83A1-F6EECF244321}">
                <p14:modId xmlns:p14="http://schemas.microsoft.com/office/powerpoint/2010/main" val="2243119615"/>
              </p:ext>
            </p:extLst>
          </p:nvPr>
        </p:nvGraphicFramePr>
        <p:xfrm>
          <a:off x="10055603" y="2112138"/>
          <a:ext cx="1813668" cy="584173"/>
        </p:xfrm>
        <a:graphic>
          <a:graphicData uri="http://schemas.openxmlformats.org/drawingml/2006/table">
            <a:tbl>
              <a:tblPr firstRow="1" bandRow="1">
                <a:tableStyleId>{7E9639D4-E3E2-4D34-9284-5A2195B3D0D7}</a:tableStyleId>
              </a:tblPr>
              <a:tblGrid>
                <a:gridCol w="1813668">
                  <a:extLst>
                    <a:ext uri="{9D8B030D-6E8A-4147-A177-3AD203B41FA5}">
                      <a16:colId xmlns:a16="http://schemas.microsoft.com/office/drawing/2014/main" val="2115323373"/>
                    </a:ext>
                  </a:extLst>
                </a:gridCol>
              </a:tblGrid>
              <a:tr h="279373">
                <a:tc>
                  <a:txBody>
                    <a:bodyPr/>
                    <a:lstStyle/>
                    <a:p>
                      <a:pPr algn="ctr" latinLnBrk="1"/>
                      <a:r>
                        <a:rPr lang="en-US" altLang="ko-KR" sz="1100" dirty="0">
                          <a:latin typeface="Pretendard Light" panose="02000403000000020004" pitchFamily="50" charset="-127"/>
                          <a:ea typeface="Pretendard Light" panose="02000403000000020004" pitchFamily="50" charset="-127"/>
                          <a:cs typeface="Pretendard Light" panose="02000403000000020004" pitchFamily="50" charset="-127"/>
                        </a:rPr>
                        <a:t>Validation Accuracy</a:t>
                      </a:r>
                      <a:endParaRPr lang="ko-KR" altLang="en-US" sz="11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3983097174"/>
                  </a:ext>
                </a:extLst>
              </a:tr>
              <a:tr h="279373">
                <a:tc>
                  <a:txBody>
                    <a:bodyPr/>
                    <a:lstStyle/>
                    <a:p>
                      <a:pPr algn="ctr" latinLnBrk="1"/>
                      <a:r>
                        <a:rPr lang="en-US" altLang="ko-KR" sz="1400" dirty="0">
                          <a:latin typeface="Pretendard Light" panose="02000403000000020004" pitchFamily="50" charset="-127"/>
                          <a:ea typeface="Pretendard Light" panose="02000403000000020004" pitchFamily="50" charset="-127"/>
                          <a:cs typeface="Pretendard Light" panose="02000403000000020004" pitchFamily="50" charset="-127"/>
                        </a:rPr>
                        <a:t>0.6965</a:t>
                      </a:r>
                      <a:endParaRPr lang="ko-KR" altLang="en-US" sz="14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2473910088"/>
                  </a:ext>
                </a:extLst>
              </a:tr>
            </a:tbl>
          </a:graphicData>
        </a:graphic>
      </p:graphicFrame>
      <p:sp>
        <p:nvSpPr>
          <p:cNvPr id="11" name="화살표: 오른쪽 10">
            <a:extLst>
              <a:ext uri="{FF2B5EF4-FFF2-40B4-BE49-F238E27FC236}">
                <a16:creationId xmlns:a16="http://schemas.microsoft.com/office/drawing/2014/main" id="{C07B095C-7867-A916-E661-C4BBED3BB0A9}"/>
              </a:ext>
            </a:extLst>
          </p:cNvPr>
          <p:cNvSpPr/>
          <p:nvPr/>
        </p:nvSpPr>
        <p:spPr>
          <a:xfrm>
            <a:off x="9505484" y="2085866"/>
            <a:ext cx="478858" cy="324920"/>
          </a:xfrm>
          <a:prstGeom prst="rightArrow">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718979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313765" y="413016"/>
            <a:ext cx="11555506" cy="653785"/>
          </a:xfrm>
          <a:prstGeom prst="rect">
            <a:avLst/>
          </a:prstGeom>
          <a:noFill/>
          <a:ln>
            <a:noFill/>
          </a:ln>
        </p:spPr>
        <p:txBody>
          <a:bodyPr spcFirstLastPara="1" wrap="square" lIns="91425" tIns="45700" rIns="91425" bIns="45700" anchor="ctr" anchorCtr="0">
            <a:noAutofit/>
          </a:bodyPr>
          <a:lstStyle/>
          <a:p>
            <a:pPr>
              <a:buSzPts val="3200"/>
            </a:pPr>
            <a:r>
              <a:rPr lang="en-US" altLang="ko-KR" sz="3000" dirty="0"/>
              <a:t>IV. Model</a:t>
            </a:r>
          </a:p>
        </p:txBody>
      </p:sp>
      <p:sp>
        <p:nvSpPr>
          <p:cNvPr id="268" name="Google Shape;268;p19"/>
          <p:cNvSpPr txBox="1">
            <a:spLocks noGrp="1"/>
          </p:cNvSpPr>
          <p:nvPr>
            <p:ph type="body" idx="1"/>
          </p:nvPr>
        </p:nvSpPr>
        <p:spPr>
          <a:xfrm>
            <a:off x="528918" y="1339363"/>
            <a:ext cx="11125200" cy="4722000"/>
          </a:xfrm>
          <a:prstGeom prst="rect">
            <a:avLst/>
          </a:prstGeom>
          <a:noFill/>
          <a:ln>
            <a:noFill/>
          </a:ln>
        </p:spPr>
        <p:txBody>
          <a:bodyPr spcFirstLastPara="1" wrap="square" lIns="91425" tIns="45700" rIns="91425" bIns="45700" anchor="t" anchorCtr="0">
            <a:noAutofit/>
          </a:bodyPr>
          <a:lstStyle/>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Evaluation of the model for test data</a:t>
            </a: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endParaRPr lang="en-US" altLang="ko-KR" b="1" dirty="0">
              <a:latin typeface="Pretendard ExtraBold" panose="02000903000000020004" pitchFamily="50" charset="-127"/>
              <a:ea typeface="Pretendard ExtraBold" panose="02000903000000020004" pitchFamily="50" charset="-127"/>
            </a:endParaRPr>
          </a:p>
          <a:p>
            <a:pPr marL="285750" indent="-285750">
              <a:lnSpc>
                <a:spcPct val="150000"/>
              </a:lnSpc>
              <a:spcBef>
                <a:spcPts val="0"/>
              </a:spcBef>
              <a:buClrTx/>
            </a:pPr>
            <a:r>
              <a:rPr lang="en-US" altLang="ko-KR" b="1" dirty="0">
                <a:latin typeface="Pretendard ExtraBold" panose="02000903000000020004" pitchFamily="50" charset="-127"/>
                <a:ea typeface="Pretendard ExtraBold" panose="02000903000000020004" pitchFamily="50" charset="-127"/>
              </a:rPr>
              <a:t>Calculate the confusion matrix</a:t>
            </a:r>
          </a:p>
        </p:txBody>
      </p:sp>
      <p:sp>
        <p:nvSpPr>
          <p:cNvPr id="269" name="Google Shape;269;p19"/>
          <p:cNvSpPr txBox="1">
            <a:spLocks noGrp="1"/>
          </p:cNvSpPr>
          <p:nvPr>
            <p:ph type="sldNum" idx="12"/>
          </p:nvPr>
        </p:nvSpPr>
        <p:spPr>
          <a:xfrm>
            <a:off x="11142513" y="6381752"/>
            <a:ext cx="511234" cy="356813"/>
          </a:xfrm>
          <a:prstGeom prst="rect">
            <a:avLst/>
          </a:prstGeom>
          <a:noFill/>
          <a:ln>
            <a:noFill/>
          </a:ln>
        </p:spPr>
        <p:txBody>
          <a:bodyPr spcFirstLastPara="1" wrap="square" lIns="91425" tIns="45700" rIns="91425" bIns="45700" anchor="ctr" anchorCtr="0">
            <a:noAutofit/>
          </a:bodyPr>
          <a:lstStyle/>
          <a:p>
            <a:fld id="{00000000-1234-1234-1234-123412341234}" type="slidenum">
              <a:rPr lang="en-US" altLang="ko-KR" smtClean="0">
                <a:solidFill>
                  <a:schemeClr val="tx1"/>
                </a:solidFill>
                <a:latin typeface="Pretendard Medium" panose="02000603000000020004" pitchFamily="50" charset="-127"/>
                <a:ea typeface="Pretendard Medium" panose="02000603000000020004" pitchFamily="50" charset="-127"/>
              </a:rPr>
              <a:pPr/>
              <a:t>9</a:t>
            </a:fld>
            <a:endParaRPr lang="en-US" dirty="0">
              <a:solidFill>
                <a:schemeClr val="tx1"/>
              </a:solidFill>
              <a:latin typeface="Pretendard Medium" panose="02000603000000020004" pitchFamily="50" charset="-127"/>
              <a:ea typeface="Pretendard Medium" panose="02000603000000020004" pitchFamily="50" charset="-127"/>
            </a:endParaRPr>
          </a:p>
        </p:txBody>
      </p:sp>
      <p:pic>
        <p:nvPicPr>
          <p:cNvPr id="4" name="그림 3">
            <a:extLst>
              <a:ext uri="{FF2B5EF4-FFF2-40B4-BE49-F238E27FC236}">
                <a16:creationId xmlns:a16="http://schemas.microsoft.com/office/drawing/2014/main" id="{34DDD334-1D87-E6A4-0561-A85D49463670}"/>
              </a:ext>
            </a:extLst>
          </p:cNvPr>
          <p:cNvPicPr>
            <a:picLocks noChangeAspect="1"/>
          </p:cNvPicPr>
          <p:nvPr/>
        </p:nvPicPr>
        <p:blipFill>
          <a:blip r:embed="rId3"/>
          <a:srcRect b="22321"/>
          <a:stretch/>
        </p:blipFill>
        <p:spPr>
          <a:xfrm>
            <a:off x="1306078" y="2013432"/>
            <a:ext cx="1813668" cy="303356"/>
          </a:xfrm>
          <a:prstGeom prst="rect">
            <a:avLst/>
          </a:prstGeom>
        </p:spPr>
      </p:pic>
      <p:graphicFrame>
        <p:nvGraphicFramePr>
          <p:cNvPr id="2" name="표 1">
            <a:extLst>
              <a:ext uri="{FF2B5EF4-FFF2-40B4-BE49-F238E27FC236}">
                <a16:creationId xmlns:a16="http://schemas.microsoft.com/office/drawing/2014/main" id="{52BFE294-BED9-6903-3295-B5A17C210FA8}"/>
              </a:ext>
            </a:extLst>
          </p:cNvPr>
          <p:cNvGraphicFramePr>
            <a:graphicFrameLocks noGrp="1"/>
          </p:cNvGraphicFramePr>
          <p:nvPr>
            <p:extLst>
              <p:ext uri="{D42A27DB-BD31-4B8C-83A1-F6EECF244321}">
                <p14:modId xmlns:p14="http://schemas.microsoft.com/office/powerpoint/2010/main" val="2730312325"/>
              </p:ext>
            </p:extLst>
          </p:nvPr>
        </p:nvGraphicFramePr>
        <p:xfrm>
          <a:off x="1306078" y="2359848"/>
          <a:ext cx="1813668" cy="584173"/>
        </p:xfrm>
        <a:graphic>
          <a:graphicData uri="http://schemas.openxmlformats.org/drawingml/2006/table">
            <a:tbl>
              <a:tblPr firstRow="1" bandRow="1">
                <a:tableStyleId>{7E9639D4-E3E2-4D34-9284-5A2195B3D0D7}</a:tableStyleId>
              </a:tblPr>
              <a:tblGrid>
                <a:gridCol w="1813668">
                  <a:extLst>
                    <a:ext uri="{9D8B030D-6E8A-4147-A177-3AD203B41FA5}">
                      <a16:colId xmlns:a16="http://schemas.microsoft.com/office/drawing/2014/main" val="2115323373"/>
                    </a:ext>
                  </a:extLst>
                </a:gridCol>
              </a:tblGrid>
              <a:tr h="279373">
                <a:tc>
                  <a:txBody>
                    <a:bodyPr/>
                    <a:lstStyle/>
                    <a:p>
                      <a:pPr algn="ctr" latinLnBrk="1"/>
                      <a:r>
                        <a:rPr lang="en-US" altLang="ko-KR" sz="1100" dirty="0">
                          <a:latin typeface="Pretendard Light" panose="02000403000000020004" pitchFamily="50" charset="-127"/>
                          <a:ea typeface="Pretendard Light" panose="02000403000000020004" pitchFamily="50" charset="-127"/>
                          <a:cs typeface="Pretendard Light" panose="02000403000000020004" pitchFamily="50" charset="-127"/>
                        </a:rPr>
                        <a:t>Test Accuracy</a:t>
                      </a:r>
                      <a:endParaRPr lang="ko-KR" altLang="en-US" sz="11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3983097174"/>
                  </a:ext>
                </a:extLst>
              </a:tr>
              <a:tr h="279373">
                <a:tc>
                  <a:txBody>
                    <a:bodyPr/>
                    <a:lstStyle/>
                    <a:p>
                      <a:pPr algn="ctr" latinLnBrk="1"/>
                      <a:r>
                        <a:rPr lang="en-US" altLang="ko-KR" sz="1400" dirty="0">
                          <a:latin typeface="Pretendard Light" panose="02000403000000020004" pitchFamily="50" charset="-127"/>
                          <a:ea typeface="Pretendard Light" panose="02000403000000020004" pitchFamily="50" charset="-127"/>
                          <a:cs typeface="Pretendard Light" panose="02000403000000020004" pitchFamily="50" charset="-127"/>
                        </a:rPr>
                        <a:t>0.6584</a:t>
                      </a:r>
                      <a:endParaRPr lang="ko-KR" altLang="en-US" sz="14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anchor="ctr"/>
                </a:tc>
                <a:extLst>
                  <a:ext uri="{0D108BD9-81ED-4DB2-BD59-A6C34878D82A}">
                    <a16:rowId xmlns:a16="http://schemas.microsoft.com/office/drawing/2014/main" val="2473910088"/>
                  </a:ext>
                </a:extLst>
              </a:tr>
            </a:tbl>
          </a:graphicData>
        </a:graphic>
      </p:graphicFrame>
      <p:pic>
        <p:nvPicPr>
          <p:cNvPr id="5" name="그림 4">
            <a:extLst>
              <a:ext uri="{FF2B5EF4-FFF2-40B4-BE49-F238E27FC236}">
                <a16:creationId xmlns:a16="http://schemas.microsoft.com/office/drawing/2014/main" id="{06CE75ED-F1F5-2AEB-BB37-85A070108445}"/>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1306078" y="3647002"/>
            <a:ext cx="3227011" cy="2628058"/>
          </a:xfrm>
          <a:prstGeom prst="rect">
            <a:avLst/>
          </a:prstGeom>
          <a:ln>
            <a:solidFill>
              <a:schemeClr val="tx1"/>
            </a:solidFill>
          </a:ln>
        </p:spPr>
      </p:pic>
    </p:spTree>
    <p:extLst>
      <p:ext uri="{BB962C8B-B14F-4D97-AF65-F5344CB8AC3E}">
        <p14:creationId xmlns:p14="http://schemas.microsoft.com/office/powerpoint/2010/main" val="624943826"/>
      </p:ext>
    </p:extLst>
  </p:cSld>
  <p:clrMapOvr>
    <a:masterClrMapping/>
  </p:clrMapOvr>
</p:sld>
</file>

<file path=ppt/theme/theme1.xml><?xml version="1.0" encoding="utf-8"?>
<a:theme xmlns:a="http://schemas.openxmlformats.org/drawingml/2006/main" name="Office 테마">
  <a:themeElements>
    <a:clrScheme name="Office 테마">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15603</TotalTime>
  <Words>526</Words>
  <Application>Microsoft Office PowerPoint</Application>
  <PresentationFormat>와이드스크린</PresentationFormat>
  <Paragraphs>143</Paragraphs>
  <Slides>12</Slides>
  <Notes>12</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12</vt:i4>
      </vt:variant>
    </vt:vector>
  </HeadingPairs>
  <TitlesOfParts>
    <vt:vector size="22" baseType="lpstr">
      <vt:lpstr>KoPubWorldDotum_Pro Medium</vt:lpstr>
      <vt:lpstr>Pretendard ExtraBold</vt:lpstr>
      <vt:lpstr>Pretendard Medium</vt:lpstr>
      <vt:lpstr>Pretendard Light</vt:lpstr>
      <vt:lpstr>Arial</vt:lpstr>
      <vt:lpstr>Pretendard Black</vt:lpstr>
      <vt:lpstr>Calibri</vt:lpstr>
      <vt:lpstr>Malgun Gothic</vt:lpstr>
      <vt:lpstr>Noto Sans Symbols</vt:lpstr>
      <vt:lpstr>Office 테마</vt:lpstr>
      <vt:lpstr>Predicting Water Potability Using Machine Learning : Ensuring Safe Drinking</vt:lpstr>
      <vt:lpstr>I. Project Title</vt:lpstr>
      <vt:lpstr>II. Project Introduction</vt:lpstr>
      <vt:lpstr>III. Dataset Description</vt:lpstr>
      <vt:lpstr>III. Dataset Description</vt:lpstr>
      <vt:lpstr>IV. Model</vt:lpstr>
      <vt:lpstr>IV. Model</vt:lpstr>
      <vt:lpstr>IV. Model</vt:lpstr>
      <vt:lpstr>IV. Model</vt:lpstr>
      <vt:lpstr>IV. Model</vt:lpstr>
      <vt:lpstr>IV. Model</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2021년 비대면 비즈니스모델 아이디어 발굴  언텍트 문화 콘텐츠 플랫폼</dc:title>
  <dc:creator>JBU</dc:creator>
  <cp:lastModifiedBy>박건</cp:lastModifiedBy>
  <cp:revision>281</cp:revision>
  <cp:lastPrinted>2022-11-15T04:32:37Z</cp:lastPrinted>
  <dcterms:modified xsi:type="dcterms:W3CDTF">2024-10-02T14:55:51Z</dcterms:modified>
</cp:coreProperties>
</file>

<file path=docProps/thumbnail.jpeg>
</file>